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Америки: Социальное и экономическое разделение в США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 жизни, образовании и здоровье американцев — важная современная проблема.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социального разрыва в США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«двух Америк» возникла из-за развитию промышленности, миграции и различий между городом и селом после Второй мировой войны, усилившихся в XXI веке с технологическими изменениями.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неравенство: анализ статистики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Джини указывает на устойчивое высокое социальное расслоение в США по доходам.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Незначительное число развитых стран имеет столь масштабный разрыв в доходах, что осложняет социальное единство.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2022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основные черты «Двух Америк»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 Америки» описывают экономические и образовательные различия, приводящие к разному уровню жизни и возможностям для разных групп населения.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охватывают доступ к медицинским услугам, качеству образования и возможностям для культурного развития.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пригородах ярко выделяются различия в образе жизни, досуге и социальных ожиданиях между слоями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социальной бедности в США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населения, живущего в бедности, с особым акцентом на детей и зависимых от поддержки семей.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бедности среди детей увеличивает зависимость семей от государственных программ помощи.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образовательных возможностях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дополнительные программы значительно больше доступны в обеспеченных районах, обеспечивая конкурентные преимущества.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доступ к образованию снижает шансы детей из бедных районов на успешное будущее.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Center for Education Statistics, 2022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доходы в Калифорнии и Нью-Йорке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штатах средний доход населения значительно превышает национальный уровень, что отражается в развитой инфраструктуре и большом количестве рабочих мест.
</a:t>
            </a:r>
            <a:endParaRPr lang="en-US" sz="129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доходы в Миссисипи и Западной Вирджинии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регионах уровень жизни существенно ниже из-за слабой экономики, что сказывается на качестве образования и медицинского обслуживания.
</a:t>
            </a:r>
            <a:endParaRPr lang="en-US" sz="1325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Внутригородское расслоение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крупных городах, таких как Чикаго и Лос-Анджелес, соседствуют богатые пригороды и бедные кварталы с разными условиями жизни и возможностями.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 доходах и жизни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сегрегации на повседневную жизнь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районы Нью-Йорка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Престижные кварталы обладают современной инфраструктурой, высококлассными школами и ухоженными парками, что обеспечивает высокое качество жизни и развитие семьи.
</a:t>
            </a:r>
            <a:endParaRPr lang="en-US" sz="130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районы Лос-Анджелеса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Гетто характеризуются устаревшей инфраструктурой и ограниченным доступом к услугам, что негативно влияет на здоровье и образовательные перспективы жителей.
</a:t>
            </a:r>
            <a:endParaRPr lang="en-US" sz="13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барьеры для семей с низким доходом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качественного образования ограничивает возможности детей для дальнейшего развития и социальной мобильности.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медицинских услуг уменьшает вероятность своевременного лечения и снижает общий уровень здоровья.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здорового питания сказывается на физическом и умственном развитии, усугубляя цикл бедности.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государственная и общественная поддержка затрудняет преодоление этих системных препятствий.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жизни в обеспеченных районах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школы, спортивные и культурные центры создают комфортные условия для развития и учебы детей и подростков.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родителей и индивидуальные образовательные возможности помогают формировать перспективы успешного будущего.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дома с долгой историей и проблемами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районах Детройта дома построены ещё в середине XX века и требуют капитального ремонта. Изношенность зданий отрицательно сказывается на условиях проживания и здоровье жителей. Низкий уровень финансирования коммунальных служб усугубляет ситуацию.
</a:t>
            </a:r>
            <a:endParaRPr lang="en-US" sz="1259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ограничения и безработица в Гарлеме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Гарлем в Нью-Йорке — пример района с высоким уровнем безработицы и закрытия предприятий. Местные школы часто переполнены, а инфраструктура устарела, что затрудняет получение качественного образования для детей района.
</a:t>
            </a:r>
            <a:endParaRPr lang="en-US" sz="1317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 в неблагополучных районах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подростков: сравнение повседневной жизни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Джессика из Бостона: возможности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Джессика посещает одну из престижных школ города и активно участвует во внеучебных мероприятиях. Её родители помогают с выбором кружков, а наставники поддерживают в подготовке к поступлению в колледж. Это открывает перед ней множество перспектив.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из Чикаго: ограничения и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живёт в бедном районе и после школы вынужден подрабатывать, чтобы помочь семье. У него мало времени и возможностей посещать дополнительные занятия. Ограниченный доступ к образовательным программам снижает его шансы на успешное будущее.
</a:t>
            </a:r>
            <a:endParaRPr lang="en-US" sz="10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лифты и шансы на успех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— ключевой инструмент для выхода из бедности, но в богатых районах оно доступнее и качественнее. Выпускники престижных школ чаще поступают в топовые вузы и получают ценные стажировки.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бедных районах недостаёт ресурсов: недостаток наставников, слабое финансирование школ и ограниченные возможности для развития уменьшают шансы молодых людей на успех.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неравенства требует системной поддержки и создания новых социальных лифтов, которые помогут открыть перспективы для талантливой молодёжи из разных слоёв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доступа к стабильному интернету школьники из малообеспеченных семей сталкиваются с трудностями в обучении и участии в онлайн-курсах. Это ограничивает их возможности получать современные знания и навыки.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технологий дома снижает шансы освоить цифровые профессии и участвовать в инновационных проектах, что в будущем может усугубить социальное неравенство и затруднить карьерное развитие.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неравенство среди американских школьников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ожидаемая продолжительность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своевременной медицинской помощи и здоровому образу жизни играет важную роль в увеличении продолжительности жизни. Повышение информированности и профилактики помогает уменьшить риски заболеваний.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продолжительности жизни напрямую связан с экономическим статусом, что подчёркивает необходимость улучшения доступа к медицинским услугам для малообеспеченных групп.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Centers for Disease Control and Prevention, 2019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3000845"/>
            <a:ext cx="6228408" cy="12731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во внеучебном развитии детей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 о расходах на внеклассные занятия и участии в конкурсах среди детей из разных социальных слоёв.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из обеспеченных семей получают больше возможностей для развития талантов, что усиливает социальное неравенство в будущем карьерном успехе.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центр образования,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 поддержки малоимущих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SNAP и Medicaid обеспечивают продовольственную и медицинскую помощь семьям с низкими доходами, улучшая их базовые условия жизни и здоровье.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Гранты и стипендии дают возможность получить образование детям из малообеспеченных семей, снижая финансовые барьеры на пути к профессиональному развитию.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Бесплатные школьные обеды и учебники помогают уменьшить социальное неравенство и создают более равные условия для учебы и развития всех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Habitat for Humanity: доступное жильё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организация помогает строить дома для семей с низкими доходами, улучшая качество жизни и создавая стабильные условия для развития детей. Волонтёры активно участвуют в строительстве и ремонте жилья.
</a:t>
            </a:r>
            <a:endParaRPr lang="en-US" sz="1256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Feeding America: борьба с голодом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Фонд поддерживает продовольственные банки по всей стране, обеспечивая тысячи семей бесплатной и качественной едой. Это снижает уровень голода и помогает сохранить здоровье нуждающихся.
</a:t>
            </a:r>
            <a:endParaRPr lang="en-US" sz="1341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проекты и стипендии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фонды предлагают гранты и организуют летние школы, позволяя подросткам из бедных районов повышать знания и развивать навыки для успешного будущего в учебе и карьере.
</a:t>
            </a:r>
            <a:endParaRPr lang="en-US" sz="129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Волонтёрское движение и благотворительные фонды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разделения и вызовы для будущего страны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Углубляющееся социальное расслоение вызывает рост напряжённости и взаимного недоверия между различными слоями населения, что осложняет общественный диалог.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различия способствуют возникновению массовых протестов и социальных движений, отражая неудовлетворённость слоями общества с ограниченными возможностями.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иногда способствует формированию стереотипов и барьеров, препятствуя установлению общего национального единства и взаимопонимания.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возможностей: путь к справедливой Америке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разрыва между разными слоями общества требует совместных усилий — улучшения образования, поддержки малоимущих и активного участия каждого гражданина в построении справедливого будущего.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2026-05-10T17:38:30Z</dcterms:created>
  <dcterms:modified xsi:type="dcterms:W3CDTF">2026-05-10T17:38:30Z</dcterms:modified>
</cp:coreProperties>
</file>