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революция 1848 года и формирование Второй империи –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1848 года и становление Второй империи через ключевые изменения в стране.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Общественно-политическая ситуация во Франции накануне 1848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Франция переживала напряжённость после наполеоновских войн и реставрации Бурбонов. Июльская монархия ограничивала выборы, из-за чего усиливались социальные протесты и требования справедливости.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неурожая и растущие цены на хлеб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1845 по 1847 годы каждый год фиксировались плохие урожаи. Из-за дефицита стоимость хлеба резко выросла, что усугубило положение бедных слоёв населения, особенно в городах.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в городах достигла критического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индустриальных городах безработица поднималась до 30%, лишая семьи стабильного дохода и вызывая недовольство среди рабочих.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бедность в Париже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жителей столицы жили на грани нищеты, что привело к повсеместному ощущению кризиса и готовности к переменам.
</a:t>
            </a:r>
            <a:endParaRPr lang="en-US" sz="114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подстёгивавшие революцию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всеобщего избирательного права для мужчин стало ключевой политической требовательностью участников протестов.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требования демонстрантов 1848 года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свобода печати рассматривались как необходимый элемент обновления общества и борьбы с цензурой.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настаивали на улучшении условий труда, сокращении рабочего дня и повышении заработной платы.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рабочих ассоциаций воспринималось как возможность объединения и защиты интересов трудящихся.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революция: от протеста к смене власти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проведение оппозиционного банкетa в феврале вызвал волну массовых демонстраций и столкновений с войсками в Париже.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Луи-Филипп был вынужден отказаться от трона, что открыло путь к формированию Временного правительства и провозглашению республики.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февраля 1848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Временного правительства с участием республиканцев и социалистов, включая Ламартина и Луи Блана.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Февраль–март 1848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избирательного ценза и подтверждение свободы слова и собраний как основные реформы нового режима.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1848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выборов в Учредительное собрание для формирования новой конституционной базы Второй республики.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1848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принципа народного представительства и начало реализации социальных и политических реформ.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восстановлению Республики через Временное правительство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мужское избирательное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около 9 миллионов французских мужчин получили право голоса, что расширило политическое участие населения страны.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в колониях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апреля 1848 года Франция официально отменила рабство в своих колониальных владениях, укрепив идеалы свободы и равенства.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Национальной школы администрации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реформа открыла новый путь подготовки государственных служащих, способствуя профессионализации бюрократии.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Второй республики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разногласия во Второй республике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требовали немедленных изменений и большей социальной справедливости, усиливая давление на власть.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опасалась за сохранность собственности и выступала за постепенные реформы, что порождало противостояние.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Обострённые споры вокруг направления реформ увеличивали политическую нестабильность и ожидание кризиса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революционного 1848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этапов и социальных изменений в течение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в феврале 1848 года мастерские обеспечивали работу безработным, привлекая более 100 000 человек и снижают социальное напряжение.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значительные затраты и inefficiency привели к их закрытию в июне, что вызвало волну протестов и начало Июньского восстания.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мастерские: их роль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на улицах Парижа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1848 года рабочие Парижа построили баррикады и вступили в ожесточённые столкновения с войсками. Власти применили тяжёлое вооружение, чтобы подавить выступления, что привело к значительным человеческим потерям.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подавления восстания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1500 человек погибло, а свыше 11 000 было арестовано. Жёсткие меры укрепили власть правительства, но отчуждение рабочих от властей только возросло, увеличив социальное напряжение.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Июньское восстание: ключевые моменты и итоги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президентские выборы 1848 года: победа Луи-Наполеона Бонапарта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впервые обеспечили голос каждому мужчине. Это ознаменовало кардинальное расширение политического участия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поддержка Бонапарта указывает на стремление к сильной власти и стабильности amid нестабильности периода.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французских выборов, 1848 год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политика президента Луи-Наполеона: курс на усиление власти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Луи-Наполеон активно укреплял свою власть, ограничивая свободу прессы и преследуя оппозицию, чтобы минимизировать сопротивление и закрепить контроль.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 проводил социальные реформы для повышения поддержки среди низших классов и инициировал масштабные инфраструктурные проекты.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происходила подготовка к изменению государственного строя с постепенным переходом от республики к монархии.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1851 года Луи-Наполеон распустил Национальное собрание, арестовал оппозиционных лидеров и ввёл чрезвычайное положение для закрепления власти.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Плебисцит подтвердил желание населения изменить форму правления, после чего в 1852 году была провозглашена Вторая империя с Наполеоном III во главе.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переворот 1851 года и провозглашение Второй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политическая структура Второй империи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Авторитарный режим Наполеона III сосредоточил исполнительную власть в руках императора, ограничив политические свободы и оппозиционные голоса.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стремительно развивалась, особенно в промышленности и сельском хозяйстве, стимулируя модернизацию и рост страны.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проекты, такие как строительство железных дорог и обновление Парижа, способствовали укреплению инфраструктуры и улучшению городской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участвовала в Крымской войне (1853–1856) в союзе с Великобританией и Османской империей против России, укрепляя свой международный статус.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в Северной Африке и Юго-Восточной Азии расширила французские владения и ресурсы.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объединения Италии в 1859 году помогла ослабить Австрийскую империю и расширить влияние Франции в Европе.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внешней политики стало усиление международного влияния и восстановление престижа Франции как ведущей мировой державы.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Второй империи: война и дипломатия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и либеральные реформы Второй империи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1860-х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рабочих и республиканских движений, требовавших политических перемен и расширения гражданских прав.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1860-х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либеральных реформ, включая ослабление цензуры печати и создание законодательного корпуса с некоторыми полномочиями.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1860-х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ограниченной парламентской монархии с сохранением сильной власти императора, внутренние противоречия усиливались.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Проигрыш при Седане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 году франко-прусская война завершилась катастрофическим поражением Франции под Седаном. Император Наполеон III был пленён, что стало тяжёлым ударом для режима.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Третьей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капитуляции и кризиса власти 4 сентября в Париже была объявлена Третья республика, положившая конец авторитарному периоду и империи.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Второй империи: война и революция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30615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революционных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1848 года вдохновила подобные выступления в Германии, Италии и Австро-Венгрии, подняв вопросы демократии и национального самоопределения.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народного представительства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всеобщего избирательного права и республиканских ценностей получили широкое распространение в Европе, стимулируя политические изменения.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европейских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стала образцом реформ и новых политических моделей для государств, стремившихся к расширению прав и свобод граждан.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революции и Второй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событий 1848 года и Второй империи в истории Франции и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империя коренным образом изменили политический ландшафт Франции, стимулировали демократические реформы и оказали долгосрочное влияние на развитие европейской политической системы.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2026-05-10T23:37:01Z</dcterms:created>
  <dcterms:modified xsi:type="dcterms:W3CDTF">2026-05-10T23:37:01Z</dcterms:modified>
</cp:coreProperties>
</file>