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параллелограмма: как распознать четырёхугольник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доказать, что четырёхугольник — параллелограмм?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параллелограмме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фигуры противоположные стороны параллельны и равны, противоположные углы равны, а диагонали делятся точкой пересечения пополам. Эти свойства помогают узнавать параллелограмм и строить доказательства в задачах.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1432594"/>
            <a:ext cx="4153846" cy="31843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1: одна пара противоположных сторон равна и параллельна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одну пару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четырёхугольнике одна пара противоположных сторон одновременно равна и параллельна, этого достаточно для вывода о параллелограмме. В задаче важно найти именно такую пару.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полезен, если на чертеже уже есть отметки параллельности и подписаны равные отрезки. Тогда доказательство получается коротким и не требует лишних вычислений.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2: обе пары противоположных сторон попарно равны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5301" y="1799260"/>
            <a:ext cx="2503487" cy="2675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AB = CD и BC = AD, то четырёхугольник является параллелограммом. В записи решения обычно достаточно сослаться на равенство обеих пар противоположных сторон.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3352801" y="1799260"/>
            <a:ext cx="2503487" cy="2675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равные стороны часто помечают одинаковыми штрихами. Такой рисунок помогает быстро заметить нужные пары, особенно когда в условии даны длины всех сторон.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признака помогают распознать параллелограмм в школьных задачах.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удобно запомнить: именно три проверяемых условия чаще всего встречаются при работе с четырёхугольниками и помогают выбрать самый короткий путь доказательства.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параллелограмма и что проверяет каждый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данные нужно найти в чертеже или условии, прежде чем делать вывод о фигуре.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надёжные признаки связаны со сторонами и диагоналями; равенство диагоналей само по себе параллелограмм не доказывает.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параллелограмма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признаки отличаются по данным, удобству и типичным задачам.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доказательства достаточно одного признака; выбирают тот, который быстрее всего читается из 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параллелограмма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данным чертежа и условия задачи.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признаки в доказательствах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признаки в доказательствах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условии сначала выделяют всё, что уже известно: длины сторон, параллельность, углы, диагонали. Это помогает не пропустить важные сведения и сразу выбрать подходящий признак.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самый короткий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признаков подходят, выбирают тот, который требует меньше вычислений и дополнительных построений. В школьных задачах это часто экономит время и делает решение понятнее.
</a:t>
            </a:r>
            <a:endParaRPr lang="en-US" sz="1497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нужного условия делают строгий вывод: если признак выполнен, четырёхугольник является параллелограммом. Важно не смешивать предположение с доказанным результатом.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в жизни и технике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механизмы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можно увидеть в складных конструкциях и рычажных механизмах. Такая форма помогает деталям сохранять одинаковый наклон и двигаться согласованно.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Решётки и каркасы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решётках, рамах и каркасах часто повторяется форма с двумя параллельными сторонами. Она делает конструкцию понятной для расчётов и удобной для сборки.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Чертёжные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элементы чертёжных приборов тоже напоминают параллелограмм. На них легко заметить одинаковое направление противоположных сторон и связь геометрии с практической работой.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всего даны в задачах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задачах часто сочетаются несколько условий, поэтому полезно быстро выделять именно те данные, которые дают прямое доказательство.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помогают параллельность и равенство сторон: они быстрее приводят к нужному признаку, чем углы или диагонали.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задач по теме «Признаки параллелограмма» для 7 класса; значения отражают относительную частоту условий.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распознавании параллелограмма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Судить по виду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четырёхугольники выглядят «почти одинаково», но внешний вид не заменяет доказательство. Нужны точные данные о сторонах, углах или диагоналях, иначе вывод будет неверным.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признак и 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описывает уже известный параллелограмм, а признак позволяет установить его. Если перепутать эти понятия, можно взять в доказательство то, что ещё не подтверждает фигуру.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только на 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диагонали сами по себе не доказывают параллелограмм. Важно проверять, делятся ли диагонали пополам, или использовать другой признак, связанный со сторонами.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9370" y="1426907"/>
            <a:ext cx="50240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Признак, свойство, проверка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смешивать то, что доказывает фигуру, и то, что уже следует из её определения.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используют для доказательства, а свойства — для проверки и дальнейших построений уже найденного параллелограмма.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«Параллелограмм»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признак в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наиболее типичным данным, которые встречаются в школьных задачах о параллелограмме.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572" y="1983800"/>
            <a:ext cx="408111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8921" y="1983800"/>
            <a:ext cx="466413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522" y="1983800"/>
            <a:ext cx="408111" cy="46641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четырёхугольниками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параллелограмм, у которого все углы прямые. Его свойства параллелограмма сохраняются, а дополнительное условие делает фигуру удобной для измерений и построений.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все стороны равны, поэтому он тоже относится к параллелограммам. Общая основа позволяет использовать те же признаки при доказательствах и проверках.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соединяет свойства прямоугольника и ромба: у него и равные стороны, и прямые углы. Поэтому он является самым «сильным» частным случаем параллелограмма.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фигур-частных случаев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фигуры объединяет одна основа, но дополнительные признаки у частных случаев делают их более определёнными.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дополнительных свойств, тем уже класс фигуры: квадрат включает признаки и прямоугольника, и ромба.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определений фигур в школьном курсе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готовом чертеже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на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две противоположные стороны отмечены одинаковыми штрихами, а рядом подписаны равные длины. Если ещё указана параллельность этих же сторон, можно сразу применить первый признак параллелограмма. Такой рисунок показывает, как короткая запись на чертеже превращается в строгий вывод.
</a:t>
            </a:r>
            <a:endParaRPr lang="en-US" sz="864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задаче изображены диагонали, пересекающиеся в одной точке. Если по отметкам видно, что каждая диагональ делится пополам, это важное свойство параллелограмма. Однако прежде чем сделать вывод, нужно убедиться, что речь идёт именно о такой точке пересечения.
</a:t>
            </a:r>
            <a:endParaRPr lang="en-US" sz="8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 запоминания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пара противоположных сторон одновременно равна и параллельна, четырёхугольник можно считать параллелограммом. Это самый короткий и удобный путь доказательства в задачах с чертежом.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равны обе пары противоположных сторон, тоже получаем параллелограмм. Такой признак часто используют, если в условии даны длины всех сторон или равные отрезки.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диагонали пересекаются и делятся пополам. Но это свойство помогает уже после доказательства или как проверка, а не как самостоятельный признак.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66888"/>
            <a:ext cx="4750071" cy="18790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 в школьной задаче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подходящий признак по данным условия и не делать лишних вычислений.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самый простой признак по данным условия, затем подтверждают вывод без лишних шагов.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«Параллелограмм»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три признака и один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легко распознать, если внимательно смотреть на данные задачи. Достаточно одного верного условия, чтобы доказать фигуру и уверенно использовать её свойства дальше.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2026-05-28T23:59:18Z</dcterms:created>
  <dcterms:modified xsi:type="dcterms:W3CDTF">2026-05-28T23:59:18Z</dcterms:modified>
</cp:coreProperties>
</file>