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1370" y="1221775"/>
            <a:ext cx="5509500" cy="19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Консульство и Империя Наполеона: Франция и Европа в 1799–1815 годах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от революции к империи и войнам Наполеона.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531370" y="3336445"/>
            <a:ext cx="4569300" cy="2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революции: как Наполеон стал нужен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Франция устала от хаоса, смены властей и войн. Люди хотели порядка, ясных законов и сильного руководителя. На этом фоне Наполеон выделился военными успехами и уверенностью, которая внушала надежду на стабильность.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и приход Наполеона к власти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1790-х годов Директория потеряла доверие: в стране усиливались беспорядки, а элиты искали выход из политического тупика и надеялись на более твёрдую власть.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прежней власти установили консульство, где формально правили три консула. Однако первым консулом стал Наполеон, и именно он определял главные решения государства.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Наполеона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1799 года Наполеон использовал поддержку армии и союзников в правящих кругах. Переворот прошёл быстро, а Директория была устранена без длительной борьбы.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этапа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брюмера завершил эпоху революционной Директории. С этого момента Франция вошла в период, когда порядок, управление и личная власть Наполеона стали главными политическими опорами.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Франция пришла к консульству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политического кризиса Директории до укрепления личной власти Наполеона.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Корсиканское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родился на Корсике в 1769 году и с юности выбрал военную карьеру. Учёба в военной школе дала ему дисциплину и привычку быстро принимать решения, что позже помогло в революционных войнах.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сильного лидера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видели в нём человека с энергией, расчётом и уверенностью в своих силах. Военный мундир подчёркивал его связь с армией и показывал, что перед ними не обычный политик, а командир и правитель одновременно.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Бонапарт: человек, который определил эпоху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консульства: порядок, законы и управление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консульства сделали Францию более управляемой и единообразной.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усилили государство, навели порядок в управлении и создали общие правила для всей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консульства Франции, 1800–1804 годы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1804 года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закрепил важный принцип: все граждане должны были подчиняться одним и тем же правилам. Это помогло заменить разрозненные местные обычаи единым правовым порядком.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ясно защищал частную собственность, что особенно поддерживало буржуазию и владельцев земли. Люди видели, что их имущество будет лучше защищено государством и судом.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стал знаменитым далеко за пределами Франции. Его считали примером чётких и понятных законов, на которые потом ориентировались в других странах Европы.
</a:t>
            </a:r>
            <a:endParaRPr lang="en-US" sz="1107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кодекс усилил власть главы семьи. Внутри дома права мужчин и женщин не были равными, а женщины имели меньше юридических возможностей и самостоятельности.
</a:t>
            </a:r>
            <a:endParaRPr lang="en-US" sz="10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Наполеона поддерживали разные слои общества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Наполеона росла не только в армии, но и среди чиновников, буржуазии и части крестьян.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привлекали прежде всего победы и порядок; остальные причины усиливали доверие к его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Франции периода Консульства и Империи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 год — консульство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переворота Наполеон стал первым консулом. Формально республика сохранялась, но реальная власть всё больше сосредотачивалась в его руках.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 год — новая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провозгласил себя императором французов. Франция окончательно перешла от революционного правления к наследственной империи.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в Париже показала, что Наполеон опирается на армию, государственный порядок и собственный авторитет, а не только на революционные идеи.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консульства к 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Наполеона в соборе Парижской Богоматери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прошла 2 декабря 1804 года в соборе Парижской Богоматери в Париже. Это было одно из самых торжественных событий начала XIX века во Франции.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жест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коронации присутствовал папа римский Пий VII, но Наполеон сам возложил корону себе на голову. Так он показал, что его власть не зависит от церкви.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церемонии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подчёркивала личный характер империи и высокий статус Наполеона. Именно поэтому её изображение стало символом новой политической эпохи Франции.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Наполеон укреплял свою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победы, реформы, коронация 1804 года и рост влияния Франции в Европе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и европейские коалиции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вступила в длительную войну против новых коалиций европейских держав. Начался период почти непрерывных кампаний, в которых решались судьбы Франции и соседних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1805–1809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одержал ряд крупных побед над Австрией, Пруссией и их союзниками. Эти успехи усилили влияние Франции, но потребовали огромных ресурсов и постоянной мобилизации.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на борьбу с Британией была объявлена Континентальная блокада. Она должна была ослабить главного противника, но вызвала сложности в торговле по всей Европе.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1812–1815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в Россию положение Франции быстро ухудшилось. Союзники усилили наступление, а войны стали приносить всё больше потерь и недовольства внутри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победы и поражения Наполеона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 военные успехи Франции сменились тяжёлыми неудачами после 1812 года.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могущества пришёлся на 1805–1809 годы, а затем начался быстрый спад, который завершился поражением.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наполеоновских войн; 1805–1813 годы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Британии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блокады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хотел лишить Великобританию торговли с Европой и ослабить её экономику. Для этого союзникам и зависимым государствам запрещалось принимать британские товары и вести с англичанами обмен.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нарушали привычные торговые связи, поэтому страдали порты, купцы и ремесленники. Во многих местах выросли цены, а нехватка привычных товаров вызвала раздражение у населения.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создала проблемы Британии, но не смогла её сломить. В итоге она обернулась против самой Франции и усилила недовольство в Европе.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для 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страны, зависевшие от Франции, не всегда могли соблюдать блокаду. Им было выгодно торговать, а значит, политика Наполеона всё чаще вызывала скрытое сопротивление.
</a:t>
            </a:r>
            <a:endParaRPr lang="en-US" sz="10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под влиянием Франции при Наполеоне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на европейских территориях и их 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Франции было широким, но во многих странах оно встречало сопротивление и не приводило к устойчивому согласию.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наполеоновской эпохи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стала слишком длинной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армия двигалась всё дальше от своих складов и баз снабжения. Чем длиннее становился путь, тем труднее было доставлять продовольствие, фураж и боеприпасы, а силы солдат быстро истощались.
</a:t>
            </a:r>
            <a:endParaRPr lang="en-US" sz="1045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через холод и огонь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 французские войска начали тяжёлое отступление. Мороз, голод и постоянные атаки делали путь назад почти таким же опасным, как и само наступление.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Россию 1812 года: две стороны катастрофы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ослабление империи после 1812 года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русской кампании Франция уже не могла удерживать прежнее превосходство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три года империя прошла путь от серьёзной силы к окончательному поражению.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1812–1815 годов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завершилось его окончательное правление после поражения при Ватерлоо.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Наполеон ненадолго вернулся к власти, но удержался всего несколько месяцев. После нового поражения он был отправлен в ссылку, где провёл последние годы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1814–1821 годов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Консульства и Империи для Франции и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войны, падение Наполеона и решения Венского конгресса 1814–1815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эпоха Наполеона важна до сих пор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Наполеона изменила Францию и всю Европу: укрепила государство, оставила важные законы и показала, как быстро военная сила может привести и к успеху, и к падению.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2026-06-01T05:22:45Z</dcterms:created>
  <dcterms:modified xsi:type="dcterms:W3CDTF">2026-06-01T05:22:45Z</dcterms:modified>
</cp:coreProperties>
</file>