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10 «My planet»: ключевые слова и темы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Землю, природу и простые фразы о том, как беречь планету.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My planet важна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знакомых вещах: природе, животных, погоде и чистоте. На уроке легко использовать короткие модели There is, There are, I can и We should.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раздела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темы — слова planet, Earth, sky, river, sea, forest и mountain. Они помогают назвать природные объекты и описать, что окружает человека на планете.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включает tree, flower, animal, fish и bird. Эти слова нужны, чтобы говорить о растениях и животных, которые живут в разных природных местах.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clean, dirty, green, beautiful, safe, noisy и quiet делают описание точнее. С их помощью можно сказать, какая природа приятна, а какая нуждается в заботе.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clean water, fresh air, green forest, wild animals и natural home часто встречаются в теме. Они звучат естественно и помогают строить более полные предложения.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 не только для словаря, но и для устных ответов. С ней можно описывать картинку, сравнивать места и говорить о простых экологичных привычках.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вода и природа вокруг нас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можно назвать Earth и land, потому что именно так учащиеся учатся описывать планету как общий дом людей, животных и 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небо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water, clouds, sun и sky помогают показать, как связаны небо, погода и природный ландшафт. Такие подписи легко использовать в коротком описании изображения.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Trees и animals делают описание живым и понятным. С этими словами ученик может сказать, что на картинке есть лес, зелёные участки и разные обитатели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Earth is our home. There is a river. There are many trees. The sky is blue. Эти предложения подходят для первого описания картинки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My planet по группам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лексика раздела распределяется по смысловым блокам и помогает быстрее запоминать новые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слов связано с описанием качества и поведения, а не только с природными объектами.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лексике Unit 10 My planet из предоставленного плана.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для описания планеты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один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There is подходит, когда речь идёт об одном предмете или месте. Например: There is a lake. Такая модель помогает быстро описать картинку без сложной грамматики.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несколько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There are используется, если предметов несколько. Например: There are many trees. Учащийся меняет только существительное и легко строит новое высказывание.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место проживания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We live on Earth напоминает, что планета — общий дом людей. Она проста по форме, но важна по смыслу и подходит для обсуждения темы урока.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нужны короткие предложения The weather is warm и The air is clean. Они позволяют связать описание природы с понятными признаками окружающей среды.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предложения удобно учить и повторять, потому что в них легко заменить одно слово. Так ученик быстрее составляет новые фразы и увереннее говорит по-английски.
</a:t>
            </a:r>
            <a:endParaRPr lang="en-US" sz="11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are: сравнение форм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выбрать нужную конструкцию в зависимости от количества предметов.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числа объектов: единственное — There is, множественное — There are.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Unit 10 My planet.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в природной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дом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можно увидеть wild animals, птиц и разные растения. Здесь деревья дают shelter, а птицы находят место для гнёзд. Такой пейзаж помогает понять, как связаны животные и их natural home.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Flowers, grass, leaf и plant делают природу яркой и живой. Весной flowers grow быстро, а зелёная трава покрывает землю. Эти слова помогают описать не только внешний вид, но и развитие живой природы.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среди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Birds live in trees, insects move among leaves, and animals search for food nearby. Такое описание показывает, что лес — это не просто фон, а среда, где всё взаимосвязано и важно.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защите планеты по-английски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замеченной проблемы к простому экологичному действию.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6068"/>
            <a:ext cx="209400" cy="16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126" y="1377928"/>
            <a:ext cx="167850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can, should, must в теме урока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 — можем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 возможность или умение. В теме My planet он помогает сказать, что мы можем сделать полезное действие: We can recycle paper и We can help nature.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 — стоит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выражает совет и разумный выбор. С его помощью удобно говорить о хороших привычках: We should save water, We should keep the park clean и We should be careful.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нужно обязательно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звучит сильнее всего и обозначает необходимость. В экологической теме он подчёркивает важные правила: We must protect nature, We must not waste water и We must care for animals.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действия школьника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легко связать с повседневной жизнью в школе и дома: они требуют небольших усилий, но дают заметный результат.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для школьника выглядят экономия воды и поддержание чистоты, а дальше — повторное использование и переработка.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Unit 10 My planet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мусоре и переработке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мусоре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Rubbish, litter и waste помогают точно говорить об отходах. Litter — это мусор, оставленный на земле, а waste — отходы в более общем смысле.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 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bin, plastic, paper и glass часто встречаются рядом с темой сортировки. Они помогают назвать, куда выбрасывают разные виды отходов и что можно перерабатывать.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put rubbish in the bin, sort waste и recycle paper учат простому экологичному поведению. Это короткие фразы, которые легко запомнить и использовать в классе.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use less plastic показывает важную привычку: выбирать более безопасные и долговечные вещи. Такой выбор помогает уменьшить количество отходов вокруг нас.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этой лексикой ученики могут описать проблему, назвать предметы и предложить решение. Это делает разговор о переработке понятным и практичным.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описания чистой и грязной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английские слова помогают описывать состояние природы и сравнивать чистые и загрязнённые места.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описывают качество среды, а pollution называет саму проблему. Примеры помогают запомнить значение через готовые фразы.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Unit 10 My planet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 на нашей планете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sunny today, and the air feels warm. Children walk in the park, look at the blue sky, and enjoy a quiet morning near the trees and flowers.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облака над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weather is rainy and cloudy, so people open their umbrellas. Water shines on the roads, and the wind moves the leaves in the small garden by the school.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радуга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windy day can still be beautiful. After the rain, a rainbow appears, the clouds become lighter, and children point to the sky with interest.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своей планете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высказывания помогает собрать 4–5 связанных предложений о Земле, природе и способах её сохранить.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по теме урока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46867" y="1848609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animals live there? — Такой вопрос учит называть животных по теме урока. Подходящий ответ: Birds, fish and forest animals live there.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446867" y="260707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воде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the water clean? — Вопрос подходит для разговора о природе и загрязнении. Ответ может быть коротким: Yes, it is. / No, it is not.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446867" y="1090150"/>
            <a:ext cx="4190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планете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planet like? — Этот вопрос помогает описать Землю несколькими простыми словами. Можно ответить: It is beautiful, green and full of life.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453989" y="3393105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переработке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we recycle paper? — Этот вопрос соединяет лексику о мусоре и полезные привычки. Ответ: Yes, we can. It is important for the planet.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453989" y="4179134"/>
            <a:ext cx="41904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правилах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we save energy? — Вопрос помогает говорить о правильном поведении. Ответ: Yes, we should. Saving energy is good for nature and people.
</a:t>
            </a:r>
            <a:endParaRPr lang="en-US" sz="11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слова раздела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приёмы, которые соединяют слово, образ и повторение: они делают новую лексику заметной и понятной.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короткие фразы и повторение вслух дают самый прочный результат, а игра помогает закрепить слова без скуки.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для изучения лексики Unit 10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Unit 10 My planet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словарь помогает быстро повторить самые важные слова и увидеть их в простом контексте.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с главной темой урока: планета, природа и забота о ней. Примеры показывают, как использовать их в речи.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раздела Unit 10 My planet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27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2728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719425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умеют после изучения раздела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уверенно называют объекты природы на английском: forest, river, sky, tree, flower. Они используют эти слова, чтобы описывать знакомые места и картинки без долгих пауз.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употребляют There is и There are, чтобы говорить о том, что находится вокруг. Они легко составляют короткие предложения о природе, животных и погоде.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темы дети понимают простые вопросы о планете и отвечают на них коротко и ясно. Это помогает им участвовать в беседе и описывать изображение.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 об экологии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используют слова о мусоре, переработке и чистоте, чтобы назвать проблему и предложить решение. Они могут сказать, что нужно сортировать отходы и беречь ресурсы.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личную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не только словам, но и полезным привычкам. Ученики говорят, как можно заботиться о планете дома и в школе: экономить воду, не мусорить, защищать природу.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Unit 10: английский язык о нашей планете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10 помогает говорить о Земле, природе, погоде и экологичных привычках простыми английскими фразами. Ученики уверенно используют основные модели и выражают заботу о планете.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2026-05-29T13:37:01Z</dcterms:created>
  <dcterms:modified xsi:type="dcterms:W3CDTF">2026-05-29T13:37:01Z</dcterms:modified>
</cp:coreProperties>
</file>