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Тургенев: «Враг и друг», «Русский язык», «Два богача»
</a:t>
            </a:r>
            <a:pPr algn="l" indent="0" marL="0">
              <a:lnSpc>
                <a:spcPct val="90000"/>
              </a:lnSpc>
              <a:buNone/>
            </a:pPr>
            <a:r>
              <a:rPr lang="en-US" sz="21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миниатюры о совести, слове и настоящем богатстве
</a:t>
            </a:r>
            <a:endParaRPr lang="en-US" sz="218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короткий текст без рифмы, но с поэтичным ритмом, яркими образами и сильной мыслью. В такой форме Тургенев мог сосредоточиться на одном переживании, одном вопросе и одном нравственном выводе.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 прозе у Тургенева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стихотворения в прозе стали итогом размышлений писателя о человеке, совести, Родине и духовных ценностях. В них особенно важны не события, а внутренний смысл и точность каждого слова.
</a:t>
            </a:r>
            <a:endParaRPr lang="en-US" sz="1004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формы усиливает впечатление: текст читается быстро, но заставляет задуматься надолго. Именно поэтому эти произведения воспринимаются как личный разговор автора с читателем.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строит миниатюры вокруг одного образа или одной жизненной ситуации. Из этого маленького фрагмента вырастает широкая мысль о поведении человека и его отношении к миру.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этих миниатюр в позднем творчестве Тургенева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эпоха второй половины XIX века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в 1861 году общество быстро менялось, и люди спорили о будущем страны. Тургенев внимательно следил за этими переменами и искал в литературе ответы на вопросы времени.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между Россией и Европой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много жил за границей, особенно во Франции, но не терял связи с родиной. Далеко от России он острее чувствовал ценность русского слова и постоянно размышлял о судьбе своей страны.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проза как разговор о важном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жизни Тургенева особенно интересовали внутренний мир человека, милосердие и нравственный выбор. Поэтому его краткие тексты звучат просто, но за этой простотой скрывается глубокий смысл.
</a:t>
            </a:r>
            <a:endParaRPr lang="en-US" sz="9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миниатюре два слова сразу задают главный конфликт: вражда разрушает, а дружба сближает людей. Тургенев показывает, что выбор отношения к другому всегда имеет нравственное значение.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описывает длинную историю, а лишь намечает ситуацию и заставляет читателя самому увидеть разницу между непримиримостью и доверительным общением.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резкость не делает человека правым. Напротив, сила без доброты может лишь ранить, тогда как спокойное и уважительное поведение говорит о внутреннем достоинстве.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напоминает нравственный урок: важно не только спорить или соглашаться, но и сохранять человечность даже в трудном разговоре.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«Враг и друг»: смысл противопоставления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использует короткие фразы и предельно ясные слова, поэтому мысль звучит прямо и убедительно. В миниатюре нет лишних деталей, каждая фраза работает на главный смысл.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антитеза: враг — друг, жесткость — мягкость, вражда — доверие. Эти противопоставления помогают читателю быстро увидеть авторскую оценку поступков и отношений.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Обобщённость образов делает текст похожим на жизненное правило. Он не привязан к конкретным именам, поэтому его смысл подходит для самых разных ситуаций.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«Врага и друга»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594654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594654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363412"/>
            <a:ext cx="364200" cy="2913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«Русский язык»: главная мысль произведения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Тургенева родная речь становится поддержкой в трудные минуты. Она помогает человеку не потерять связь с собой и с тем, что дорого и близко сердцу.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опора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любовь к России выражается не только в словах о стране, но и в бережном отношении к её языку. В нём живёт память народа.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чувство Родины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речь объединяет людей, помогает им понимать друг друга и чувствовать общую культуру. Поэтому она звучит у Тургенева как знак силы и духовной связи.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единство людей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миниатюре показана не через пейзаж и не через перечисление городов. Главным её знаком становится родная речь, потому что именно в языке живут история, память и характер народа.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делает признание Тургенева особенно тёплым и искренним. Он словно говорит читателю: беречь язык — значит беречь саму страну и свою связь с 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«Русском языке»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5322" y="1394038"/>
            <a:ext cx="519335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миниатюрах важнее всего нравственный смысл: отношение к людям, к слову и к собственной совести.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И. С. Тургенева «Враг и друг», «Русский язык», «Два богача»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через разные образы Тургенев раскрывает близкие нравственные идеи.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трех миниатюр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сопоставляет человека с деньгами и человека с добрым сердцем. Уже это противопоставление подсказывает: настоящее богатство не сводится к имуществу и достатку.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богача»: кто богат на самом деле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оказывается поступок, который помогает другому, поддерживает его и показывает милосердие. Именно он раскрывает характер лучше любых слов о достатке.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 убеждает читателя: доброта, щедрость и сострадание ценнее материальных вещей. Человек богат тогда, когда умеет быть человечным.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развития мысли в миниатюре И. С. Тургенева «Два богача»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богатства к нравственному выводу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миниатюр И. С. Тургенева «Враг и друг», «Русский язык», «Два богача»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трех миниатюрах Тургенев говорит о том, что важно в человеке: как он выбирает, чувствует и относится к другим.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нравственный выбор и доброта: именно они связывают тексты в единое размышление о духовных ценностях.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 трех произведений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строит миниатюры на простых словах и коротких фразах, но за внешней ясностью скрывается глубокая мысль о человеке и его внутреннем выборе.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язык Тургенева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выразительна антитеза: вражда и дружба, богатство и бедность, сила слова и молчание. Она помогает сразу увидеть главный смысл каждого текста.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использует эмоционально окрашенную лексику, чтобы передать сочувствие, уважение и тихую тревогу. Благодаря этому миниатюры звучат живо и доверительно.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интонация делает каждое предложение завершенным и значимым. У Тургенева даже небольшая фраза работает как вывод, который легко запомнить и понять.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 Тургенева очень короткие, поэтому их основная мысль сразу заметна. В них мало лишних деталей, а каждая фраза подводит к ясному и сильному выводу.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запоминаются еще и потому, что звучат как точные жизненные наблюдения. Они легко читаются в школе, но при этом заставляют задуматься надолго.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тексты легко запоминаются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И. С. Тургенева «Враг и друг», «Русский язык», «Два богача»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текста построены так, чтобы читатель сразу увидел главное: мысль, чувство и образ соединяются без длинного сюжета.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 сходны по форме и по силе воздействия: краткость не ослабляет, а усиливает философский смысл.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миниатюры Тургенева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«Враг и друг» показывает, что отношение к людям начинается с внутреннего выбора. Вежливость, доверие и готовность не враждовать важнее силы и резкости.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богача» напоминает, что настоящая ценность человека определяется не деньгами, а поступками, милосердием и умением помочь другому.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«Русский язык» учит беречь родную речь, потому что через нее человек чувствует связь с народом, историей и культурой своей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эти произведения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Тургенев. «Стихотворения в прозе»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главную мысль каждого текста и быстро сопоставить их между собой.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трех миниатюрах важнее всего не событие, а нравственный смысл: слово, выбор и доброта.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и смысловые опоры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61650" y="3311907"/>
            <a:ext cx="185700" cy="1485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 остается современным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 напоминают, что отношения между людьми строятся на доверии, такте и умении не унижать другого, даже когда мнения расходятся.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язык — это не просто средство общения. Слова могут поддержать, объединить и помочь сохранить достоинство.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школьнику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дружбы, ответственности и уважения к родной речи понятны в школе и в повседневной жизни, поэтому тексты звучат современно и убедительно.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деле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ценит не красивые обещания, а реальные поступки. Именно они показывают, способен ли человек на сострадание и помощь.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«Враг и друг» сосредоточено на нравственном выборе: человек решает, отвечать ли враждой или сохранять человеческое отношение к другому.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«Два богача» убеждает, что доброе сердце ценнее богатства, потому что именно поступок показывает подлинную цену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«Русский язык» раскрывает родную речь как духовную поддержку, которая помогает не потерять связь с народом и собственной культурой.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миниатюры создают цельный образ личности, для которой важны совесть, слово, доброта и внутренняя сила.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сравнение трех стихотворений в прозе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умеет говорить о главном кратко и точно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миниатюры доказывают, что сила человека — в добром сердце, родном слове и нравственной стойкости. Именно поэтому они звучат современно и сегодня.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2026-05-19T07:25:14Z</dcterms:created>
  <dcterms:modified xsi:type="dcterms:W3CDTF">2026-05-19T07:25:14Z</dcterms:modified>
</cp:coreProperties>
</file>