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художника слова: сравнение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сходство, оживляет описание и передаёт отношение автора к словам.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сравнение превращает текст в картину: читатель легко представляет образы и сразу чувствует настроение. В пятом классе особенно работают простые примеры — белый как снег, быстрый как ветер, тихий как шёпот.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сравнение важно в литературе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сравнение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— это сопоставление предмета, явления или признака с другим, похожим на него. Так становится заметно сходство, которое трудно выразить без образа.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обычно два объекта: то, что сравнивают, и то, с чем сравнивают. Общий признак связывает их и делает смысл понятным: смелый как лев.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литературе не ограничивается сообщением факта. Оно создаёт художественный образ, передаёт чувства и помогает автору выразить своё отношение к происходящему.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из жизни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знакомые образы так “срабатывают”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проще всего понять сравнение, когда в нём используются привычные картины: снег, ветер, солнце, река, мяч, зеркало. Эти образы быстро вызывают нужное представление и смысл считывается мгновенно.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сравнения часто звучат так: белый как снег, гладкий как зеркало, течёт как река, летит как ветер. Слайд опирается на предметы, знакомые школьникам по повседневности.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сравнение вводят слова как, будто, словно, точно. Но бывает и без союза: летит стрелой, блестит серебром — тогда образ выражен кратко и особенно наглядно.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есть три главные части: сравниваемый предмет, признак сходства и образ, с которым идёт сопоставление. Например: быстрый как молния — человек (или животное) и быстрота.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“показать” признак: молния ассоциируется со скоростью. Поэтому читатель не просто понимает слово, а представляет действие или качество.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сравнение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можно оформить разными языковыми способами: союзом или без него, творительным падежом и устойчивыми выражениями.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помогают передать сходство по-разному: в одних случаях важна ясность, в других — образность, а в третьих — устойчивость речи.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(школьная программа)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сравнения опираются на то, что легко представить: природные явления и животных. Поэтому такие образы становятся “готовыми картинками” в голове читателя.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писатели и поэты часто выбирают простые, узнаваемые основы сравнения — они быстрее создают образ и настроение.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Справочно-обучающие примеры из школьных текстов (точные проценты по конкретному источнику не фиксируются).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 в сравнениях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устойчивых выражениях сравнение передаёт оценку человека или явления. Например: молчит как рыба, труслив как заяц, упрям как осёл.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сравнения сохраняют народную наблюдательность: они точны в деталях и помогают описать характер, поведение или состояние одним ярким образом.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формулы короткие и звучные. Читатель быстро понимает смысл, потому что сравнение не требует долгого объяснения — оно “работает” сразу.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пословицах и устойчивых выражениях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стихах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сравнение помогает создать настроение и ритм, а образ становится особенно наглядным. Поэты связывают луну с блюдцем, звёзды — с искрами, туман — с белым покрывалом.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простому сопоставлению ночное небо, цветы и деревья запоминаются сильнее. Поэтому сравнения часто опираются на знакомые картины света, формы и движения.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сравнение помогает точно описывать героев, природу и события. Писатель выбирает такие образы, которые поддерживают характеристику и делают текст убедительным.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характер человека виден через детали: глаза как угольки, голос как колокольчик, лицо как осенний лист. Сравнения дают внешность и настроение в одном штрихе.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описания, сравнение делает действия выразительными: читатель лучше понимает, как звучит речь героя, как выглядит взгляд, что чувствуется в его присутствии.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сравнение в прозе тесно связано с задачей автора: показать и объяснить, какой перед нами персонаж. Благодаря образности текст становится живым и “видимым” для читателя.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прозе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сравнения, эпитет чаще работает как точная художественная «подпись» признака, а метафора переносит смысл целиком, меняя отношение к предмету.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сравнение обычно легче всего для понимания, потому что прямо называет сходство и задаёт «мост» между двумя образами.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материалы по выразительным средствам речи (концептуальная схема, данные без числовых измерений).
</a:t>
            </a:r>
            <a:endParaRPr lang="en-US" sz="82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другие средства выразительности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удачное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сравнений в школьной практике; критерии: точный признак и уместный образ.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восхищение, грусть, страх и насмешка задаются образом: тот же предмет звучит иначе, если меняется задуманный настрой автора.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передать один из пяти эмоциональных оттенков.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теории литературы: типология эмоциональных оттенков сравнения (без внешних статистических данных).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один и тот же приём работает в разных задачах описания: от внешности до движения и звуков.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подходят почти к любой теме, если найден общий признак и образ не мешает смыслу описания.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упражнений по литературному чтению (типовые примеры сравнений).
</a:t>
            </a:r>
            <a:endParaRPr lang="en-US" sz="113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 разным темам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сравнении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сравнение часто строится на слишком расплывчатом впечатлении: «красивый как что-то» или «быстрый как всё». В таком случае общий признак не назван, и образ теряет точность.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работало, нужен ясный признак и понятный образ. Наглядное противопоставление «точно vs. неудачно» помогает увидеть: главное требование — смысловая точность, а не просто красивый звук.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связывает новую мысль с уже узнаваемым образом, поэтому читатель быстрее «видит» описываемое и легче удерживает его в памяти.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сумме эффектов видно, что сильнее всего проявляются образность и запоминаемость: они делают текст заметно живее.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наблюдения и обобщения по работе с художественным текстом (оценка значимости, не статистическое измерение).
</a:t>
            </a:r>
            <a:endParaRPr lang="en-US" sz="78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сравнение тексту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сравнение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поиска сравнений по признакам синтаксиса и роли в тексте.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мысль зримой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сравнения, когда нужно быстро представить ситуацию: «день пролетел как миг» или «класс как улей». Так устный ответ становится ярче без лишних слов.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образ уместным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должно подходить к теме сочинения и характеру героя. «Тетрадь как зеркало аккуратности» работает в контексте про порядок, а не про погоду.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повторов и неточностей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сравнение встречается слишком часто, текст теряет выразительность. Лучше подобрать новое, точное и понятное сравнение, опираясь на конкретный признак.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речи ученика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сравнения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точный признак и подбирают знакомый образ, чтобы читатель сразу понял сходство. Затем сравнение ставят в нужный контекст описания — так оно «прилипает» к смыслу.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выразительные сравнения часто связаны с природой, движением, светом и звуком: тихий как ветер, блестит как снег, мчится как стрела. Они работают наглядно и быстро.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такие сравнения оживляют картину: автор точнее передаёт настроение и детали, а читатель легче представляет происходящее. Поэтому сравнение остаётся одним из самых доступных средств образной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— ключ к выразительной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сходство между предметами, уточнить мысль и создать яркий образ. В литературе оно делает текст понятнее и красивее, а в речи школьника — точнее и живее.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2026-05-12T23:07:03Z</dcterms:created>
  <dcterms:modified xsi:type="dcterms:W3CDTF">2026-05-12T23:07:03Z</dcterms:modified>
</cp:coreProperties>
</file>