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6925" y="570000"/>
            <a:ext cx="4475400" cy="40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Вещество и биологические объекты: единая основа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живое построено из вещества и проявляет свойства жизни в организованных уровнях.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700700" y="4631775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используют те же химические элементы, что и неживая природа, но собирают их в строго организованные системы. Постоянный обмен веществом и энергией связывает клетку с внешней средой и определяет питание, работу органов и рост.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вещества важна для изучения живой природы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Макроэлементы формируют «каркас» массы организма: кислород, углерод, водород и азот. Их присутствие позволяет строить органические молекулы и создавать структуры, без которых невозможно большинство клеточных процессов.
</a:t>
            </a:r>
            <a:endParaRPr lang="en-US" sz="1359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элементы в составе живых организмов
</a:t>
            </a:r>
            <a:endParaRPr lang="en-US" sz="2775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узнаётся не только по костям и зубам. Он участвует в сокращении мышц и в свертывании крови, то есть помогает организму реагировать на нагрузки и сохранять целостность тканей.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 и натрий важны для работы нервной системы: с их участием возникают нервные импульсы и поддерживается водно-солевой баланс. Микроэлементы (железо, йод, цинк, медь) нужны в малых количествах для ферментов и гормонов.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важность «малых долей»: нуклеиновые кислоты занимают немного массы, но определяют наследственные процессы.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сопоставлении долей видно: вода обеспечивает среду для реакций, а белки задают широкий спектр функций. Небольшие по массе вещества нередко становятся ключевыми.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сведения по составу клетки (учебные курсы биологии и биохимии); 2026-05-13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веществ в клетке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воды полярна, поэтому она хорошо растворяет многие вещества и помогает их переносить внутри организма. Благодаря высокой теплоёмкости вода сглаживает резкие температурные колебания тела.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универсальная среда биологических процессов
</a:t>
            </a:r>
            <a:endParaRPr lang="en-US" sz="251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участвует в реакциях клетки: например, в фотосинтезе и гидролизе, где разрываются связи между молекулами. Поэтому она одновременно среда и участник химических превращений.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679606"/>
            <a:ext cx="4037700" cy="2535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классы органических веществ различаются по строению и выполняют разные функции: от построения до хранения наследственной информации.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закономерность: строение молекул определяет их роль. Одинаково «живое» по происхождению поддерживается разными классами веществ.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школьных программ по биологии (классификация органических веществ).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органические вещества клетки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вещество становится частью биологического объекта
</a:t>
            </a:r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внешней среды с внутренней организацией: поступление → превращения в клетке → участие в структуре и обмене.
</a:t>
            </a:r>
            <a:endParaRPr lang="en-US" sz="2488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01" y="1319944"/>
            <a:ext cx="205896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6895" y="1328222"/>
            <a:ext cx="213008" cy="1893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370" y="3106289"/>
            <a:ext cx="180159" cy="20589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73320" y="3106289"/>
            <a:ext cx="180159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 минимальная единица живого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отделяет внутреннюю среду от внешней и задаёт правила обмена. Через неё вещества проходят с разной скоростью, что помогает клетке удерживать рабочие условия.
</a:t>
            </a:r>
            <a:endParaRPr lang="en-US" sz="14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и органоиды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цитоплазме располагаются органоиды, где протекают основные процессы жизнедеятельности. Эти «внутренние отделы» выполняют специализированные функции, обеспечивая согласованную работу клетки.
</a:t>
            </a:r>
            <a:endParaRPr lang="en-US" sz="138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и наследственная информация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хранит наследственные данные в молекулах ДНК. Благодаря этому клетка может передавать информацию при делении и поддерживать преемственность признаков у потомства.
</a:t>
            </a:r>
            <a:endParaRPr lang="en-US" sz="1408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 эукариоты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прокариот нет оформленного ядра, поэтому наследственный материал расположен иначе. У эукариот строение сложнее: больше специализированных органоидов, выполняющих разные задачи.
</a:t>
            </a:r>
            <a:endParaRPr lang="en-US" sz="142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состоит из липидного бислоя и встроенных белков. Она выполняет барьерную, транспортную и рецепторную функции, поэтому клетка «узнаёт» нужные вещества и ограничивает лишние.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и избирательный транспорт веществ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диффузия переносит мелкие молекулы по градиенту концентрации, а осмос — воду через полупроницаемую мембрану. Активный транспорт требует энергии АТФ и переносит вещества против градиента, поддерживая стабильность внутренней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роста уровня увеличивается число взаимосвязей: свойства возникают не «сразу», а как результат работы всей 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молекулярные элементы дают основу, но полные свойства живого проявляются только на уровне клетки и выше.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уровней организации живой материи из школьного курса биологии; 2026-05-13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живой материи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объединяют клетки сходного строения и выполняют определённые функции. У животных выделяют эпителиальную, соединительную, мышечную и нервную ткани — каждая отвечает за «свою» роль в организме.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Ткани, органы и системы органов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формируются из нескольких тканей, которые совместно обеспечивают конкретную задачу: сердце перекачивает кровь, лёгкие обеспечивают газообмен, желудок участвует в переваривании пищи. Функция — результат согласованной работы тканей.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 объединяют органы, координирующие жизненно важные процессы: пищеварение, дыхание, кровообращение, выделение, нервная регуляция и размножение. Так организм работает как единое целое, а не набор разрозненных структур.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строение тоже уровневое, но типы тканей иные: покровные защищают, проводящие транспортируют вещества, образовательные обеспечивают рост, основные ткани выполняют обмен и формируют массу растения.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9024" y="1124025"/>
            <a:ext cx="4138453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объект, ключевые вещества и то, как их свойства проявляются в функции. Это помогает увидеть прямую связь «химия — структура — работа» в живых системах.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определяет ключевые свойства: прочность даёт сочетание белков и минеральных солей, движение — сократительные белки, перенос — водная среда и специализированные белки.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 (обобщение курса), без привязки к одному справочнику.
</a:t>
            </a:r>
            <a:endParaRPr lang="en-US" sz="1165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биологических объектов и их состав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590" y="2077821"/>
            <a:ext cx="191272" cy="2185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3803" y="2077821"/>
            <a:ext cx="218597" cy="2185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5665" y="2077821"/>
            <a:ext cx="136623" cy="2185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1778" y="2096660"/>
            <a:ext cx="226148" cy="180919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и ускорение реакций в клетке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Катализаторы белковой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ускоряют химические реакции, уменьшая энергию активации. Благодаря этому реакции в клетке идут достаточно быстро даже при обычной температуре тела и без «жёстких» условий окружающей среды.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Избирательность к субстрату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фермент работает с определённым субстратом: «подходит» именно нужная молекула. Избирательность позволяет клетке точно управлять последовательностью процессов обмена веществ.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температуры и pH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ферментов меняется при изменении температуры и водородного показателя pH. При приближении к оптимуму реакция ускоряется, а при перегреве структура белка нарушается.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Концентрации и скорость реакции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концентрация реагентов и подходящих молекул, тем активнее идут реакции. Однако фермент тоже имеет предел возможностей: при избытке субстрата скорость ограничивает доступность активных центров.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помнить, что «класс» и «роль» не совпадают один-в-один: один и тот же компонент может участвовать сразу в нескольких процессах.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многозадачность веществ: биологическая система опирается на перекрывающиеся функции, а не на одну «универсальную» молекулу.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иллюстрация функций из школьного курса биологии (без численных долей в реальных процентах).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основных классов веществ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 как «инструмент» питания
</a:t>
            </a:r>
            <a:pPr algn="ctr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клюва у птиц подбирается под тип пищи и способ добывания корма. Если среда требует раскалывать, фильтровать или выхватывать, меняются и детали строения. Так состав веществ и работа тканей поддерживают выбранную стратегию выживания.
</a:t>
            </a:r>
            <a:endParaRPr lang="en-US" sz="127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и шерсть против потерь тепла
</a:t>
            </a:r>
            <a:pPr algn="ctr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строение листа, а у животных — толщина шерсти связаны с температурой и влажностью. В холодной среде уменьшают потери тепла, в засушливой — снижают испарение. В результате организм лучше сохраняет «внутренний баланс» при колебаниях условий.
</a:t>
            </a:r>
            <a:endParaRPr lang="en-US" sz="1237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воды и защита от обезвоживания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6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пустынных организмов запасные вещества и форма покровов помогают переживать периоды нехватки воды. У верблюда накопление жиров поддерживает жизнедеятельность в сложных условиях, а у кактусов стебель берёт на себя роль «резервуара».
</a:t>
            </a:r>
            <a:endParaRPr lang="en-US" sz="124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объекты и приспособленность к среде
</a:t>
            </a:r>
            <a:endParaRPr lang="en-US" sz="266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как признак живого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описывает последовательность: поступление вещества → превращения → синтез молекул → получение и использование энергии → удаление продуктов распада, с выделением пластического и энергетического обмена.
</a:t>
            </a:r>
            <a:endParaRPr lang="en-US" sz="2699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хранит наследственную информацию и передаёт её при делении клеток, обеспечивая преемственность признаков. Благодаря этому клетка сохраняет «инструкции» для построения нужных белков.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информация и молекулы ДНК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нуклеотидов задаёт порядок аминокислот в белках. В результате формируются конкретные молекулы, от которых зависит работа клеток и проявление признаков организма.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участвует в реализации генетической информации при синтезе белка. Связь ДНК → РНК → белок лежит в основе наследственности, а набор генов определяет возможные проявления признаков.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проявляются не «по названию», а по поведению системы: живые организмы поддерживают внутреннее равновесие и воспроизводят себе подобных.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наличие клеточной организации и обмена веществ — центральные различающие признаки, определяющие жизненные процессы.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формулировок школьного курса; соотношения на диаграмме условные для визуального акцента.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живое отличается от неживого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90" y="1374081"/>
            <a:ext cx="243773" cy="2166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6175" y="1364608"/>
            <a:ext cx="235634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4910" y="1364608"/>
            <a:ext cx="235634" cy="23563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2851" y="3561139"/>
            <a:ext cx="205896" cy="20589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84195" y="3569416"/>
            <a:ext cx="213008" cy="189341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знаний о веществе и биологических объектах
</a:t>
            </a:r>
            <a:endParaRPr lang="en-US" sz="2702" dirty="0"/>
          </a:p>
        </p:txBody>
      </p:sp>
      <p:sp>
        <p:nvSpPr>
          <p:cNvPr id="13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72494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 диагностика дефицитов
</a:t>
            </a:r>
            <a:pPr algn="l" indent="0" marL="0">
              <a:lnSpc>
                <a:spcPct val="100000"/>
              </a:lnSpc>
              <a:buNone/>
            </a:pPr>
            <a:r>
              <a:rPr lang="en-US" sz="4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состава белков, жиров, углеводов, витаминов и минеральных солей помогает выявлять причины дефицитных состояний. По химическим показателям можно подбирать рацион и оценивать эффективность питания или терапии.
</a:t>
            </a:r>
            <a:endParaRPr lang="en-US" sz="1248" dirty="0"/>
          </a:p>
        </p:txBody>
      </p:sp>
      <p:sp>
        <p:nvSpPr>
          <p:cNvPr id="15" name="Text 3"/>
          <p:cNvSpPr txBox="1"/>
          <p:nvPr/>
        </p:nvSpPr>
        <p:spPr>
          <a:xfrm>
            <a:off x="3604061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и клеточные продукты
</a:t>
            </a:r>
            <a:pPr algn="l" indent="0" marL="0">
              <a:lnSpc>
                <a:spcPct val="100000"/>
              </a:lnSpc>
              <a:buNone/>
            </a:pPr>
            <a:r>
              <a:rPr lang="en-US" sz="4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клеточного состава используют при получении ферментов и других биологически активных веществ. Это важно для производства вакцин и продуктов микробиологического синтеза, где качество зависит от условий роста клеток.
</a:t>
            </a:r>
            <a:endParaRPr lang="en-US" sz="1248" dirty="0"/>
          </a:p>
        </p:txBody>
      </p:sp>
      <p:sp>
        <p:nvSpPr>
          <p:cNvPr id="16" name="Text 4"/>
          <p:cNvSpPr txBox="1"/>
          <p:nvPr/>
        </p:nvSpPr>
        <p:spPr>
          <a:xfrm>
            <a:off x="644279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питание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4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Зная, из каких веществ формируется растительная ткань, легче корректировать питание культур и оценивать влияние почвы. Тогда улучшаются условия роста, устойчивость к стрессу и эффективность использования удобрений.
</a:t>
            </a:r>
            <a:endParaRPr lang="en-US" sz="1248" dirty="0"/>
          </a:p>
        </p:txBody>
      </p:sp>
      <p:sp>
        <p:nvSpPr>
          <p:cNvPr id="17" name="Text 5"/>
          <p:cNvSpPr txBox="1"/>
          <p:nvPr/>
        </p:nvSpPr>
        <p:spPr>
          <a:xfrm>
            <a:off x="11273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оценка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живых объектов отражает состояние окружающей среды. По изменениям содержания веществ можно судить о загрязнении, дефицитах или нарушениях обмена веществ у организмов разных видов.
</a:t>
            </a:r>
            <a:endParaRPr lang="en-US" sz="1383" dirty="0"/>
          </a:p>
        </p:txBody>
      </p:sp>
      <p:sp>
        <p:nvSpPr>
          <p:cNvPr id="18" name="Text 6"/>
          <p:cNvSpPr txBox="1"/>
          <p:nvPr/>
        </p:nvSpPr>
        <p:spPr>
          <a:xfrm>
            <a:off x="49722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Фармакология и действие лекарств
</a:t>
            </a:r>
            <a:pPr algn="l" indent="0" marL="0">
              <a:lnSpc>
                <a:spcPct val="100000"/>
              </a:lnSpc>
              <a:buNone/>
            </a:pPr>
            <a:r>
              <a:rPr lang="en-US" sz="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веществ лежат в основе механизма действия лекарств: как они связываются с молекулами-мишенями и как меняют течение реакций. Поэтому эффективность зависит от химической структуры и условий применения.
</a:t>
            </a:r>
            <a:endParaRPr lang="en-US" sz="134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молекул к жизни: единая логика химии и 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организм — упорядоченная система, где химический состав задаёт свойства, а функции клеток и органов определяются строением входящих молекул. Понимание связи «вещество — объект» помогает объяснять жизнь, здоровье, адаптацию и разнообразие.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2026-05-13T13:24:31Z</dcterms:created>
  <dcterms:modified xsi:type="dcterms:W3CDTF">2026-05-13T13:24:31Z</dcterms:modified>
</cp:coreProperties>
</file>