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мир лирики Есенина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Россия и личная исповедь в поэзии Есенина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 эпоху перелома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вырос в крестьянской среде и вошёл в литературу на фоне модернизма, войны и революций. Его поэзия соединила народную культуру, христианские образы и острое переживание исторической ломки.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Русь как основа поэтического мира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Константиново, изба, дорога, поле и река создают у Есенина узнаваемое пространство, где каждая деталь связана с памятью о родном доме и детстве.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ранней лирике предстает не только как быт, но и как нравственный идеал: в ней важны простота, цельность и связь человека с землёй.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крестьянского мира поэт говорит о национальном характере, о стойкости традиции и о внутренней духовной опоре, которую даёт родная среда.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живое существо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клён, роща и трава у Есенина не остаются предметами описания: они будто чувствуют, дышат и разговаривают с человеком. Так возникает тёплый, доверительный мир.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Одухотворённая природа в образах Есенина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звук и движение пейзажа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мягкие сравнения, светлые краски и плавный ритм. Благодаря этому сельский пейзаж кажется не статичным, а наполненным внутренним движением и настроением.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чаще всего формируют эмоциональный центр его поэзии.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лирики Есенина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мира Есенина — природа и Россия; остальные мотивы раскрывают личную драму и историческое напряжение.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лирики С. А. Есенина по школьной литературоведческой традиции
</a:t>
            </a:r>
            <a:endParaRPr lang="en-US" sz="6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истоки поэтики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Есенина часто звучат как протяжная песня: в них важны напевность, повторяемость строк и естественная, запоминающаяся речь.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охотно использует простую лексику, уменьшительно-ласкательные формы и интонации живого разговора, близкие к устной традиции деревни.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параллелизмы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конструкции и повторяющиеся обороты усиливают ритм текста и создают ощущение обрядовой, почти заклинательной речи.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в его стихах соединяется с коллективным опытом, поэтому частное чувство воспринимается как часть общей народной памяти.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звуковая организация стиха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Аллитерации и ассонансы у Есенина работают не как украшение, а как способ передать состояние: шелест, тихий ветер, сумерки или тревожное ожидание.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его стихов гибок и естественен, поэтому строка легко меняет темп: то замедляется в лирической задумчивости, то звучит резко и напряжённо.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внутренним повторам и певучей интонации поэтическая речь воспринимается почти как музыка, а эмоциональное впечатление усиливается с первых строк.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повторяющиеся образы помогают раскрыть основные темы поэта.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 в лирике Есенина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строит поэтический мир на символах русской природы и повседневной жизни, связывая внешний пейзаж с памятью и судьбой.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образной системы лирики С. А. Есенина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нежность, разрыв, исповедь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любовных стихах Есенина восхищение красотой нередко соседствует с горечью утраты. Чувство показано не как спокойная гармония, а как переживание, которое легко ранит и оставляет след в памяти.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часто говорит о своей вине, ревности или невозможности удержать близость. Из-за этого любовное признание превращается в исповедь, где важна честность переживания.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любовную лирику Есенина психологически сложной. Она передаёт не только чувство, но и его разрушение, сохраняя при этом глубину и искренность переживания.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светлых текстах ощущается хрупкость счастья. Эмоциональная устойчивость здесь почти недостижима, потому что любовь зависит от времени, разлуки и внутреннего надлома.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между светом и болью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Деревня в памяти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есенинских строках Родина часто возникает как тихая деревня с избами, просёлочной дорогой и полем у горизонта. Этот образ хранит тепло детства и ощущение укоренённости, но уже в нём слышится тревога перед переменами, которые меняют привычный уклад жизни.
</a:t>
            </a:r>
            <a:endParaRPr lang="en-US" sz="87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Россия как пространство утраты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отделяет любовь к стране от боли за её судьбу. Поэтому рядом с мягкими, почти сказочными картинами появляются бедность, пустынность и чувство исторического перелома. Родной пейзаж становится знаком не только красоты, но и уязвимости мира.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Светлая память и суровая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соединяет идеализированное воспоминание о России с живым ощущением эпохи, в которой старые основы разрушаются. Отсюда возникает особая драматичность: Родина остаётся любимой, но уже не совпадает с мечтой о прежней цельности и покое.
</a:t>
            </a:r>
            <a:endParaRPr lang="en-US" sz="85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путь Есенина: от гармонии к трагическому самопознанию
</a:t>
            </a:r>
            <a:endParaRPr lang="en-US" sz="16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от ранней цельности к позднему внутреннему разлому.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библейские мотивы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Бога, молитвы, креста и ангелов у Есенина связаны не с церковной назидательностью, а с личным переживанием вины, надежды и потребности в духовной опоре.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мотивы помогают поэту говорить о нравственном выборе: герой ищет очищение, боится духовной пустоты и постоянно соотносит своё состояние с мерой совести.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образность часто переплетается с природой и Родиной, поэтому вера в стихах Есенина становится частью общего разговора о мире, памяти и человеческой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смещение тональности заметно и в интонации: стих становится более сдержанным, а образная система — более драматичной и разомкнутой.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лирика: рост тревоги и одиночества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переход от светлой цельности к напряжённому самоанализу и ощущению внутреннего кризиса.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схема по мотивам поздней лирики С. А. Есенина; не статистические данные.
</a:t>
            </a:r>
            <a:endParaRPr lang="en-US" sz="6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Есенина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клён, ветер и роща у Есенина ведут себя как живые существа. Такой приём делает пейзаж эмоциональным собеседником лирического героя.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параллелизмы и напевный ритм сближают стих с народной песней. Благодаря этому личное чувство звучит естественно и легко запоминается.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 точная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ясные, разговорные слова, но сочетает их с выразительными эпитетами и метафорами. Простота формы усиливает глубину переживания, а не упрощает его.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образность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золото, вечер, закат и мягкие цвета создают узнаваемую атмосферу. Через зрительные детали Есенин передаёт не только картину, но и состояние души.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стихотворение раскрывает свою сторону есенинского художественного мира и помогает увидеть развитие его поэтики.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Есенина и ведущие мотивы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повторяются ключевые для поэта мотивы: природа, память, время и прощание, но каждый раз они получают новое эмоциональное звучание.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С. А. Есенина по школьному литературоведческому корпусу.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идеала и исторической реальности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творчества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доминируют образ цельной деревенской жизни, гармония природы и ощущение устойчивого уклада, который кажется естественным и почти незыблемым.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потрясения усиливают чувство разрыва между мечтой о прекрасной Руси и реальностью перемен, бедности, насилия и разрушения привычных основ.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утраты становится центральной: поэт переживает исчезновение прежнего мира как личную драму, а его лирика приобретает трагическую глубину и исповедальность.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и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Есенина тонко чувствует красоту мира, умеет любить землю и людей, но при этом болезненно переживает разлуку, утрату и чужую боль. Его эмоции всегда предельно искренни.
</a:t>
            </a:r>
            <a:endParaRPr lang="en-US" sz="859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Есенина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 внутренний надлом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не сводится к образу мечтательного певца деревни. Он противоречив, рефлексивен и одинок, поэтому его голос звучит как исповедь человека, ищущего опору в мире перемен.
</a:t>
            </a:r>
            <a:endParaRPr lang="en-US" sz="8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соотношение приёмов делает есенинский текст узнаваемым уже с первых строк и помогает удерживать эмоциональную цельность даже в сложных темах.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особенности в сравнении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сильнее всего работают образ, ритм и звучание; именно они вытесняют сухую рациональность и создают эффект живой речи.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поэтики Есенина на основе школьного литературного анализа; данные условные, иллюстративные.
</a:t>
            </a:r>
            <a:endParaRPr lang="en-US" sz="6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лирика Есенина остаётся близкой современному школьнику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говорит о доме, памяти, любви к родной земле и страхе перемен — темах, которые легко соотносятся с опытом подростка, переживающего взросление и поиск себя.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звучат просто, но за этой ясностью скрыты сложные чувства: вина, тоска, надежда и стремление сохранить внутреннюю цельность в мире нестабильности.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поэта помогает обсуждать личные отношения, семейные корни и ответственность перед прошлым, поэтому она остаётся не только понятной, но и психологически значимой.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Есенин: поэт памяти, природы и внутренней правды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Есенина соединяет красоту родной природы, драму исторического перелома и глубокую исповедальность. В этом единстве — сила его поэтического голоса и его долговечная современность.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2026-05-20T01:47:18Z</dcterms:created>
  <dcterms:modified xsi:type="dcterms:W3CDTF">2026-05-20T01:47:18Z</dcterms:modified>
</cp:coreProperties>
</file>