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метеорологического происхождения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 меняет всё за считаные минуты: будь готов заранее.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становится угрозой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 появляется, когда обычные сезонные явления резко усиливаются и начинают угрожать людям, транспорту и зданиям. За изменениями часто стоят циклоны, фронты, ветер, осадки и резкие перепады температуры.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950" y="1564045"/>
            <a:ext cx="24465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0800" y="1564045"/>
            <a:ext cx="24465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04625" y="3301105"/>
            <a:ext cx="24465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метеорологических ЧС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могут ломать ветви, срывать лёгкие конструкции и повреждать линии электропередачи, поэтому опасны даже короткие усиления.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повышает риск перегрева и обезвоживания, а засуха делает почву сухой и увеличивает вероятность пожаров и гибели растений.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засуха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приносит молнии, гром, ливень и ветер. Особенно опасно находиться на открытом месте, у воды или рядом с высокими объектами.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молния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осадки ухудшают видимость, создают лужи, заносы и подтопления. Из-за них транспорт движется медленнее и чаще возникают аварии.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и снегопад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делает поверхность скользкой, а туман резко сокращает видимость. В обоих случаях возрастает опасность падений и дорожных происшествий.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и туман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погодные явления создают опасность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темы «Чрезвычайные ситуации метеорологического происхождения»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явления по-разному влияют на людей и инфраструктуру, но почти всегда затрагивают сразу несколько сфер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с ветром, грозой и осадками, а жару и туман часто недооценивают.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Ураган, шторм и шквал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 опасен внезапностью: ветер резко усиливается почти без предупреждения. Шторм особенно рискован на открытой местности и у водоёмов, где трудно удержаться и вовремя укрыться.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шквал и шторм особенно коварны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очень сильном ветре страдают крыши, заборы, деревья и провода. Даже короткий порыв способен сорвать предметы и сделать улицу небезопасной для прохода.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сильный ветер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молния и град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редко бывает одиночной: обычно вместе с ней приходят гром, молнии, ливень и порывистый ветер. Поэтому опасность создаётся не только разрядом, но и ухудшением погоды вокруг.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особенно опасна на открытом пространстве, у воды, возле высоких деревьев, столбов и металлических объектов. В таких местах человек становится заметной и уязвимой целью.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состоит из льдинок разного размера. Он может повредить растения, стекло и машины, а крупные градины способны поранить человека, особенно голову и руки.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грозе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появлении признаков грозы и сильного ветра.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 внезапные подтопления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ливень за короткое время перегружает ливнёвки, поэтому вода быстро скапливается на улицах, во дворах и в подвалах, особенно в низких местах.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водой могут скрываться ямы, открытые люки, бордюры и провалы. После дождя поверхности остаются скользкими, а грунт рядом с дорогами может размываться.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низины, подземные переходы и участки возле оврагов. В таких местах вода собирается быстрее, поэтому там особенно важно не торопиться и не рисковать.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опасных погодных явлений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чем каждое явление опасно и что страдает сильнее всего.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явления свой главный риск, поэтому меры безопасности должны быть разными и заранее продуманными.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«Метеорологические чрезвычайные ситуации»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Снегопад, метель и снежные заносы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снег, образуются сугробы и заносы. Путь к школе, остановкам и домам становится труднее, а школьный транспорт и спецслужбы движутся медленнее.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 в метель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трассах, в сельской местности и на открытых участках риск выше всего. Становится опасно долго находиться на улице, особенно возле остановок и незащищённых мест.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заносы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быстро снижается, а движение транспорта замедляется. На дороге и тротуарах появляется свежий снег, который усложняет передвижение пешеходов и машин.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снегопад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нарушают опасные погодные явления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учебного занятия о последствиях опасной погоды.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кратковременная непогода может остановить привычный ритм города и осложнить работу служб.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транспорт и электроснабжение; для людей и зданий последствия тоже заметны и требуют быстрой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и обледенение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появляется, когда после оттепели, дождя или мокрого снега вода быстро замерзает на дороге, тротуаре и ступенях, делая поверхность почти незаметно скользкой.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Обледенение образуется на проводах, ветках, крышах и других предметах. Оно опасно не только падением льда, но и обрывом линий, падением веток и сосулек.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зимой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гололёде, сильном ветре и снежной погоде.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засуха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опасна перегревом, солнечным ударом и обезвоживанием: больше всего рискуют дети, пожилые люди и те, кто долго находится на улице без перерыва.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нужно пить воду регулярно, даже если нет сильной жажды, и по возможности находиться в тени или прохладном помещении.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означает длительный дефицит влаги в почве и воздухе. Из-за неё страдают растения, снижается урожай, а вероятность природных пожаров заметно возрастает.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головной убор, лёгкая одежда и отказ от активных игр в самое жаркое время дня, особенно в полдень и после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опасных погодных явлений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сезонным примерам опасных погодных явлений из учебного материала.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по сезонам, поэтому список угроз заранее подсказывает, к чему готовиться дома и в дороге.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преобладают снег и гололёд, весной и летом — ливни, грозы и ветер, осенью — туманы и дожди.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950" y="1848813"/>
            <a:ext cx="24465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76773"/>
            <a:ext cx="279600" cy="2236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76773"/>
            <a:ext cx="279600" cy="2236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06763"/>
            <a:ext cx="27960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предупреждения и источники информации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служб предупреждают о реальной угрозе и называют конкретное явление, его силу и время, когда риск особенно высок.
</a:t>
            </a:r>
            <a:endParaRPr lang="en-US" sz="10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оповещения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19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от школы помогает изменить расписание, отменить прогулку или вовремя остаться в безопасном помещении.
</a:t>
            </a:r>
            <a:endParaRPr lang="en-US" sz="10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учителя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13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полезны, когда нужно быстро узнать сведения о ветре, снегопаде, грозе, тумане или гололёде.
</a:t>
            </a:r>
            <a:endParaRPr lang="en-US" sz="10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телевидение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6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официальных ресурсах публикуют актуальные предупреждения, карты погоды и рекомендации, которым можно доверять в первую очередь.
</a:t>
            </a:r>
            <a:endParaRPr lang="en-US" sz="10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официальные сайты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обычный прогноз от предупреждения о опасной погоде, чтобы заранее изменить планы и не попасть под риск.
</a:t>
            </a:r>
            <a:endParaRPr lang="en-US" sz="10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распознать угрозу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дома при непогоде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безопасности при сильном ветре, грозе и ливне.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службы спасения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первыми оценивают опасные участки, убирают упавшие деревья и помогают людям выбраться из заторов, подтоплений или завалов после непогоды.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службы расчищают снег и лёд, отводят воду после ливней и делают дороги проезжими, чтобы транспорт и помощь могли двигаться без задержек.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быстро ищут повреждения на линиях электропередачи, восстанавливают подачу света и возвращают работу светофоров, связи и важного оборудования.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делать при разных угрозах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памятка по правилам безопасного поведения при опасной погоде.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вспомнить, где быть, чего избегать и что подготовить заранее.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места, осторожность и подготовка вещей помогают снизить риск травм и быстро реагировать на изменение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быть опасной — важно быть готовым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погодные явления становятся угрозой, когда усиливаются быстро и застигнут человека врасплох. Знание признаков, предупреждений и правил поведения помогает сохранить здоровье и безопасность.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2026-05-21T00:18:58Z</dcterms:created>
  <dcterms:modified xsi:type="dcterms:W3CDTF">2026-05-21T00:18:58Z</dcterms:modified>
</cp:coreProperties>
</file>