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— путь самопознания и прозрений Солженицына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Солженицына — проверка совести, правды и внутренней свободы.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личная история сформировала взгляд писателя
</a:t>
            </a:r>
            <a:endParaRPr lang="en-US" sz="241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Фронт, арест, лагеря и ссылка сделали для Солженицына войну не мифом, а опытом нравственного испытания. Именно через личную биографию он пришёл к вопросу о том, что происходит с человеком под давлением государства и истории.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 как школа нравственного наблюдения
</a:t>
            </a:r>
            <a:endParaRPr lang="en-US" sz="2271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вместо пафоса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Артиллерия учила Солженицына мыслить предельно конкретно: команда, расчёт, выстрел, последствия. Война раскрывалась как система точных действий, где ошибка сразу превращалась в цену жизни.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показал ему, что героизм не отменяет страха и изнурения. Эти состояния не унижают человека, а позволяют увидеть его подлинную меру и способность сохранять достоинство.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товарищей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фронте особенно важной становилась зависимость от других людей. Солженицын видел, что в бою решают не лозунги, а взаимная надёжность, дисциплина и готовность выполнить общий долг.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литературу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фронтовика позже стали основой его прозы. Солженицына интересует не абстрактный подвиг, а конкретный поступок человека, поставленного в предельные обстоятельства.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3120" y="1013950"/>
            <a:ext cx="3905361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и формирования мировоззрения Солженицына
</a:t>
            </a:r>
            <a:endParaRPr lang="en-US" sz="1863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биографии показывают, как опыт войны и несвободы сформировал его нравственную позицию.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Солженицына показывает непрерывную цепь испытаний, из которых выросли его темы правды, памяти и человеческого достоинства.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биографические справочные материалы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расчёт и ожидание приказа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Артиллерийская служба строится на точности, дисциплине и выдержке. В такой обстановке война воспринимается не как торжественный образ, а как напряжённое ожидание, когда от слаженности расчёта зависит жизнь всех вокруг.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быт без прикрас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знал усталость, холод, нехватку сна и постоянный риск внезапной гибели. Эти детали важны для его взгляда на войну, потому что именно они убирают любую романтизацию и возвращают событию его суровую материальность.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боя как визуальный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боевых действий, полевая форма, орудие и открытый фронтовой пейзаж помогают увидеть войну такой, какой её переживал солдат. Это пространство не украшает человека, а проверяет его на собранность и внутреннюю честность.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 артиллерийская служба: реальность войны без украшений
</a:t>
            </a:r>
            <a:endParaRPr lang="en-US" sz="19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столкновение человека с предельной правдой
</a:t>
            </a:r>
            <a:endParaRPr lang="en-US" sz="2205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выявляет разные способы поведения: сопротивление, приспособление, равнодушие, заботу о других. Эти различия для Солженицына важнее внешнего успеха, потому что они раскрывают внутреннюю меру личности.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Предельная опасность заставляет смотреть на себя без иллюзий. Отсюда его главный вывод: правда о человеке открывается тогда, когда невозможно спрятаться за слова, должность или официальный образ.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исчезают привычные роли и социальные маски: остаётся только человек, который должен действовать быстро, точно и без самообмана, когда цена промедления может стать смертельной.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особенно ценит не громкие слова о героизме, а конкретный поступок. В экстремальной ситуации именно действие показывает, сохранил ли человек достоинство или уступил страху.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фронта к прозрению: путь внутреннего становления
</a:t>
            </a:r>
            <a:endParaRPr lang="en-US" sz="228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испытаний показывает, как личный опыт превращается в нравственное знание и недоверие к официальной лжи.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как продолжение военного испытания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у Солженицына продолжает фронтовую тему: человек снова оказывается в ситуации, где нужно сохранять достоинство, когда внешняя свобода отнята, а давление системы становится постоянным.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взаимопомощь и внутренняя стойкость. На фоне унижения и нехватки элементарного важным становится не комфорт, а способность не предать себя и другого человека.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заключения усиливает его убеждение, что подлинная проверка личности происходит не в спокойной жизни, а в условиях длительного принуждения, когда каждое решение имеет нравственную цену.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прозрения у Солженицына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личный опыт превращается в устойчивую систему нравственных опор и оценок.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Солженицына возрастает значение совести, памяти и ответственности, а страх и ложь теряют власть над человеком.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понятий в художественных и публицистических текстах А. И. Солженицына
</a:t>
            </a:r>
            <a:endParaRPr lang="en-US" sz="12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военной романтизации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не изображает войну как красивое и благородное зрелище. Для него это прежде всего разрушение судеб, нехватка правды и постоянная близость смерти.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сближает его с нравственным реализмом: важнее не внешний триумф, а то, что происходит с совестью, памятью и человеческим достоинством во время испытания.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отвергает официальные формулы, которые скрывают цену победы. Искажённый язык, по его убеждению, опасен не меньше самого насилия, потому что приучает людей не видеть реальность.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Денисович: достоинство в холоде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Солженицына не совершает громких подвигов — он просто не позволяет унижению сломать себя. В морозном лагере его силуэт кажется почти неразличимым, но именно в этой сдержанности проявляется упорство живой человеческой воли.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Заключённый, который не сдаётся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колючей проволоке и сером пространстве лагеря особенно заметна не физическая сила, а внутренняя собранность. Человек может быть лишён свободы, но продолжает выбирать, как говорить, думать и относиться к другим.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против разрушенного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пустоты и холода герой Солженицына выглядит одиноким, но не потерянным. Его одиночество не знак поражения, а свидетельство того, что нравственное ядро сохраняется даже тогда, когда вокруг распадается привычный порядок.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 грани: три образа солженицынского героя
</a:t>
            </a:r>
            <a:endParaRPr lang="en-US" sz="24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лагерь в системе прозрений Солженицына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предельных опытов помогает увидеть, как у Солженицына формируется нравственная трезвость.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война, и лагерь проверяют человека на стойкость, но лагерный опыт особенно обостряет тему внутренней свободы, солидарности и правды о себе.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мотивов в автобиографических и художественных текстах Солженицына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нравственная обязанность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требует различать правду и пропаганду. Человек, который помнит, способен сопротивляться искажениям языка, потому что знает цену подмене реального опыта официальной риторикой.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память превращается в гражданскую позицию. Она помогает сохранить нравственные ориентиры общества и не допустить морального привыкания к насилию и унижению.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Солженицына — не частное чувство, а форма ответственности перед историей. Сохранить пережитое значит не дать насилию раствориться в забвении и повториться в новом облике.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свидетельство для него важнее удобной версии прошлого. Именно поэтому он настаивает на точном рассказе о войне и репрессиях, даже если этот рассказ разрушает привычные мифы.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героя: от растерянности к зрелости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связан не с внешним успехом, а с углублением понимания себя и собственного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начального смятения усиливаются самоанализ и зрелость: именно они становятся основой нравственной ответственности.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художественных моделей героя в произведениях Солженицына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травмы к гражданской позиции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внутреннего прозрения в автобиографическом и художественном опыте Солженицына.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082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20204"/>
            <a:ext cx="310200" cy="2757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делает правду убедительной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выбирает предельно конкретные детали, чтобы не растворять войну в абстракциях. Такая точность приближает читателя к реальному опыту и не позволяет спрятать боль за общими формулами.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пафоса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лозунги и торжественные интонации ему чужды, потому что они затемняют правду происходящего. Сдержанная речь звучит убедительнее, когда нужно говорить о страхе, унижении и потере свободы.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сопротивление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Нейтральная, собранная речь становится формой внутренней защиты от лжи. Она возвращает словам их смысл и напоминает, что человеческий опыт нельзя сводить к официальным формулировкам.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Достоверность свидетельства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тон, тем сильнее доверие к сказанному. У Солженицына именно сдержанность делает повествование нравственно весомым и превращает текст в свидетельство, а не в декларацию.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Толстого: истина войны и работа совести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русской классики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продолжает линию Толстого, для которого война — это не парадная сцена, а испытание нравственной правды. Его интересует не миф о героизме, а цена, которую платит человек.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XX века у Солженицына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у Солженицына эта традиция проходит через опыт тоталитарного века. Лагеря, репрессии и государственное насилие делают тему войны ещё острее, превращая литературу в личное свидетельство и моральный выбор.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война становится путём самопознания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снимает привычные роли и заставляет человека увидеть собственный страх, слабость и предел терпения. В этой предельной ситуации скрыться за внешней маской уже невозможно.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проявляется способность к жертве, взаимопомощи и внутреннему несогласию с ложью. Солженицын показывает, что именно эти качества определяют настоящую меру личности.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военный опыт становится не только трагедией, но и знанием о себе. Человек узнаёт, на что он способен, когда от него требуется не впечатление, а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54961"/>
            <a:ext cx="4164900" cy="1990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войне у Солженицына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военный опыт превращается у писателя в нравственное знание.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у Солженицына ведёт не к восхищению насилием, а к критическому пониманию истории и ценности человеческого достоинства.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мотивов в произведениях Солженицына и его публицистике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Солженицына: не только событие, но и урок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Солженицына война становится испытанием правды, совести и внутренней свободы. Через фронт, лагерь и ссылку он приходит к прозрению: человек узнаёт себя тогда, когда сохраняет достоинство, память и ответственность перед историей.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2026-05-23T21:25:28Z</dcterms:created>
  <dcterms:modified xsi:type="dcterms:W3CDTF">2026-05-23T21:25:28Z</dcterms:modified>
</cp:coreProperties>
</file>