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1574" y="909450"/>
            <a:ext cx="3223953" cy="3324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01450" y="2432550"/>
            <a:ext cx="39024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собираются в дружный текст
</a:t>
            </a:r>
            <a:pPr algn="l" indent="0" marL="0">
              <a:lnSpc>
                <a:spcPct val="90000"/>
              </a:lnSpc>
              <a:buNone/>
            </a:pPr>
            <a:r>
              <a:rPr lang="en-US" sz="220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дружат, когда идут по порядку и помогают смыслу.
</a:t>
            </a:r>
            <a:endParaRPr lang="en-US" sz="2206" dirty="0"/>
          </a:p>
        </p:txBody>
      </p:sp>
      <p:sp>
        <p:nvSpPr>
          <p:cNvPr id="6" name="Text 1"/>
          <p:cNvSpPr txBox="1"/>
          <p:nvPr/>
        </p:nvSpPr>
        <p:spPr>
          <a:xfrm>
            <a:off x="4701450" y="4215550"/>
            <a:ext cx="4130700" cy="623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450" y="933679"/>
            <a:ext cx="3506400" cy="33214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775" y="2381075"/>
            <a:ext cx="3994500" cy="1934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мысли идут шаг за шагом: сначала начало, потом развитие, затем вывод. Связать их помогают повтор, местоимения и слова-подсказки — они не дают тексту рассыпаться.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91775" y="480000"/>
            <a:ext cx="3994500" cy="138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последовательность предложений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2931" y="1594654"/>
            <a:ext cx="263288" cy="300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82250" y="1594654"/>
            <a:ext cx="300900" cy="3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5319" y="3358642"/>
            <a:ext cx="338513" cy="3009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чего начинается текст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702475" y="2122842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предложение часто сразу знакомит с героем или предметом. Так читатель быстро понимает, о ком пойдёт речь дальше, и не теряется, как в темноте без фонарика.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1161475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Называется герой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50600" y="2122804"/>
            <a:ext cx="3647700" cy="8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задаёт главную тему текста. Если оно ясное, остальные предложения легко присоединяются к общей мысли и не прыгают в сторону, словно мячик на переменке.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199550" y="1593329"/>
            <a:ext cx="32253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тема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702475" y="3846054"/>
            <a:ext cx="7695600" cy="46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Хорошее начало помогает догадаться, что будет дальше. Без него текст напоминает книгу, открытую на случайной странице, где уже что-то происходит, но непонятно что именно.
</a:t>
            </a:r>
            <a:endParaRPr lang="en-US" sz="1000" dirty="0"/>
          </a:p>
        </p:txBody>
      </p:sp>
      <p:sp>
        <p:nvSpPr>
          <p:cNvPr id="12" name="Text 6"/>
          <p:cNvSpPr txBox="1"/>
          <p:nvPr/>
        </p:nvSpPr>
        <p:spPr>
          <a:xfrm>
            <a:off x="1161475" y="3352754"/>
            <a:ext cx="7236600" cy="30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Понятно, о чём рассказ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8306" y="1309125"/>
            <a:ext cx="2382188" cy="316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0350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события обычно располагаются так, как они происходили на самом деле. Сначала мы узнаём, что случилось раньше, а потом — что было позже.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6028075" y="1653050"/>
            <a:ext cx="2410200" cy="19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такого порядка подходят слова сначала, потом, после этого и наконец. Если перепутать шаги, читатель собьётся и будет искать начало, как потерявшуюся ниточку.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68900" y="480000"/>
            <a:ext cx="8206200" cy="60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в тексте идут по времени
</a:t>
            </a:r>
            <a:endParaRPr lang="en-US" sz="2600" dirty="0"/>
          </a:p>
        </p:txBody>
      </p:sp>
      <p:sp>
        <p:nvSpPr>
          <p:cNvPr id="9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частей помогает тексту звучать понятно и логично.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строится связный текст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345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важный предмет или герой называется несколько раз, читателю проще удержать тему текста. Повтор напоминает дорожный знак: вот о ком или о чём идёт речь.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34550" y="3593350"/>
            <a:ext cx="78945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коротких рассказах повтор особенно полезен. Он скрепляет соседние предложения и делает текст устойчивым, как башню из кубиков, собранную аккуратно и без спешки.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132850" y="1881875"/>
            <a:ext cx="32964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может быть разным: кошка, животное, любимица. Он не мешает, если помогает не сбиться с главной мысли и не уводит текст в другую сторону.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6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слов помогает не потерять тему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помогают не повторять одно и то же слово слишком часто. Вместо имени или названия можно сказать он, она, они, этот или тот.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94050" y="1972725"/>
            <a:ext cx="23559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местоимениям предложения звучат легче и плавнее. Текст становится похож на спокойный разговор, а не на барабанную дробь из одинаковых слов.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096575" y="1972725"/>
            <a:ext cx="2320500" cy="133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удобно использовать местоимения в небольших текстах. Они соединяют соседние предложения и подсказывают, к кому или к чему относится дальнейшая мысль.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68900" y="480000"/>
            <a:ext cx="8206200" cy="91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Местоимения заменяют повторяющиеся слова
</a:t>
            </a:r>
            <a:endParaRPr lang="en-US" sz="2600" dirty="0"/>
          </a:p>
        </p:txBody>
      </p:sp>
      <p:sp>
        <p:nvSpPr>
          <p:cNvPr id="9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7800" y="1155563"/>
            <a:ext cx="8064000" cy="16931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48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сначала, потом, затем и наконец показывают, в каком порядке идут события. Они помогают читателю шаг за шагом следить за развитием мысли и не перепутать этапы.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4895575" y="3520750"/>
            <a:ext cx="3708300" cy="11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 и результат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 и поэтому объясняют, почему что-то произошло и к чему это привело. Такие подсказки соединяют предложения, словно прочные мостики через речку.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91775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Слова-подсказки на дороге текста
</a:t>
            </a:r>
            <a:endParaRPr lang="en-US" sz="2600" dirty="0"/>
          </a:p>
        </p:txBody>
      </p:sp>
      <p:sp>
        <p:nvSpPr>
          <p:cNvPr id="8" name="Text 3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575" y="1857025"/>
            <a:ext cx="4410000" cy="923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409650" y="2842100"/>
            <a:ext cx="44100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держит текст вместе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3375" y="3858150"/>
            <a:ext cx="45435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наблюдение по связному тексту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442850" y="1857025"/>
            <a:ext cx="3161100" cy="178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текст держится на одной теме, предложения не спорят друг с другом. Тогда читать его проще, а смысл запоминается быстрее.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помогает увидеть, звучит ли текст понятно и последовательно.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порядок предложений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345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признак ошибки — читатель сразу спотыкается: событие появляется раньше, чем объяснено, кто его совершает и где оно происходит.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534675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— тема вдруг скачет в сторону. Текст начинает будто о щенке, а потом неожиданно перескакивает на велосипед без объяснения.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5132850" y="1786625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Второй признак — местоимения звучат загадочно. Слова он, она, они есть, а понять, о ком речь, уже трудно.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32850" y="3498100"/>
            <a:ext cx="3296400" cy="9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Четвёртый признак — почти нет слов-связок. Без сначала, потом и наконец предложения стоят как разрозненные детали, а не как единый рассказ.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68900" y="480000"/>
            <a:ext cx="82062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перепутанного текста
</a:t>
            </a:r>
            <a:endParaRPr lang="en-US" sz="26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50" y="1157761"/>
            <a:ext cx="2681700" cy="17755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4003" y="1157761"/>
            <a:ext cx="2681700" cy="17755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16250" y="1157761"/>
            <a:ext cx="2681700" cy="177557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0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Мини-истории о том, как абзацы помогают читать текст
</a:t>
            </a:r>
            <a:endParaRPr lang="en-US" sz="2504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445725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абзац — одна мысль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странице книги маленький рассказ о дожде разделён на три абзаца. Сначала идёт начало, потом описание луж и зонта, а в конце — радостный вывод. Читать такой текст легко, будто идёшь по аккуратным ступенькам.
</a:t>
            </a:r>
            <a:endParaRPr lang="en-US" sz="998" dirty="0"/>
          </a:p>
        </p:txBody>
      </p:sp>
      <p:sp>
        <p:nvSpPr>
          <p:cNvPr id="10" name="Text 3"/>
          <p:cNvSpPr txBox="1"/>
          <p:nvPr/>
        </p:nvSpPr>
        <p:spPr>
          <a:xfrm>
            <a:off x="3254000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4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Книга, где всё разложено по местам
</a:t>
            </a:r>
            <a:pPr algn="l" indent="0" marL="0">
              <a:lnSpc>
                <a:spcPct val="115000"/>
              </a:lnSpc>
              <a:buNone/>
            </a:pPr>
            <a:r>
              <a:rPr lang="en-US" sz="10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Маша открыла тетрадь и увидела, что каждый абзац выделен отдельно. В одном говорилось о весёлой прогулке, в другом — о находке гриба, в третьем — о возвращении домой. Текст сразу стал похож на чисто убранную комнату.
</a:t>
            </a:r>
            <a:endParaRPr lang="en-US" sz="974" dirty="0"/>
          </a:p>
        </p:txBody>
      </p:sp>
      <p:sp>
        <p:nvSpPr>
          <p:cNvPr id="11" name="Text 4"/>
          <p:cNvSpPr txBox="1"/>
          <p:nvPr/>
        </p:nvSpPr>
        <p:spPr>
          <a:xfrm>
            <a:off x="6016225" y="3438000"/>
            <a:ext cx="26817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части не мешают друг другу
</a:t>
            </a:r>
            <a:pPr algn="l" indent="0" marL="0">
              <a:lnSpc>
                <a:spcPct val="115000"/>
              </a:lnSpc>
              <a:buNone/>
            </a:pPr>
            <a:r>
              <a:rPr lang="en-US" sz="107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8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учебнике у Димы история о котёнке была разбита на небольшие кусочки. Один абзац рассказывал, кто герой, другой — что он сделал, третий — чем всё закончилось. Так история читалась без путаницы и лишней суеты.
</a:t>
            </a:r>
            <a:endParaRPr lang="en-US" sz="99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68900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 рассказе появляется герой или событие, а в инструкции — первое действие. Это помогает понять, с чего всё начинается.
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2495875" y="2061025"/>
            <a:ext cx="18165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идут следующие события или шаги. Читатель видит, как мысль движется вперёд, а не прыгает туда-сюда.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51142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добавляются подробности, чтобы картинка стала яснее. В инструкции здесь часто объясняют следующий важный шаг.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526975" y="2061025"/>
            <a:ext cx="1798200" cy="21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Наконец появляется конец, результат или вывод. Всё становится на свои места, и текст звучит завершённо и понятно.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468900" y="480000"/>
            <a:ext cx="8206200" cy="75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порядок помогает рассказу и инструкции
</a:t>
            </a:r>
            <a:endParaRPr lang="en-US" sz="2600" dirty="0"/>
          </a:p>
        </p:txBody>
      </p:sp>
      <p:sp>
        <p:nvSpPr>
          <p:cNvPr id="12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из каких элементов складывается связный текст и почему при их отсутствии связь между предложениями ослабевает.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предложениям дружить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5951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надо понять, о чём идёт речь: о собаке, о прогулке, о школе или о событии. Если тема ясна, текст легче собрать в одну цепочку.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Простое правило для третьеклассника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6536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следующее предложение должно добавлять новую, но нужную подробность. Оно не должно убегать в другую сторону, как котёнок за ленточкой.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708275"/>
            <a:ext cx="7673400" cy="63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все предложения помогают одной мысли, текст читается быстро и приятно. Тогда и пересказать его проще: вспомнил тему — и порядок уже почти готов.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1775" y="1110156"/>
            <a:ext cx="3918300" cy="251398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39075" y="1110156"/>
            <a:ext cx="3918300" cy="251398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491775" y="480000"/>
            <a:ext cx="82062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рассказ о дружном тексте
</a:t>
            </a:r>
            <a:endParaRPr lang="en-US" sz="2600" dirty="0"/>
          </a:p>
        </p:txBody>
      </p:sp>
      <p:sp>
        <p:nvSpPr>
          <p:cNvPr id="9" name="Text 2"/>
          <p:cNvSpPr txBox="1"/>
          <p:nvPr/>
        </p:nvSpPr>
        <p:spPr>
          <a:xfrm>
            <a:off x="4917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и щенок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Мальчик вышел во двор и увидел щенка у скамейки. Он позвал малыша, и щенок сразу подбежал к нему. В этом маленьком рассказе есть герой, местоимение и порядок событий.
</a:t>
            </a:r>
            <a:endParaRPr lang="en-US" sz="973" dirty="0"/>
          </a:p>
        </p:txBody>
      </p:sp>
      <p:sp>
        <p:nvSpPr>
          <p:cNvPr id="10" name="Text 3"/>
          <p:cNvSpPr txBox="1"/>
          <p:nvPr/>
        </p:nvSpPr>
        <p:spPr>
          <a:xfrm>
            <a:off x="4739075" y="3966075"/>
            <a:ext cx="3918300" cy="5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у калитки
</a:t>
            </a:r>
            <a:pPr algn="l" indent="0" marL="0">
              <a:lnSpc>
                <a:spcPct val="115000"/>
              </a:lnSpc>
              <a:buNone/>
            </a:pPr>
            <a:r>
              <a:rPr lang="en-US" sz="556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65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калитки стоял мальчик и держал мяч. Он заметил щенка, который смотрел на него с интересом. Потом мальчик улыбнулся и протянул руку, а щенок радостно завилял хвостом.
</a:t>
            </a:r>
            <a:endParaRPr lang="en-US" sz="973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4450" y="1462375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текст начинают с мелкой подробности, и читатель не понимает, о чём вообще идёт речь. Нужна сначала общая мысль, а потом уже детали.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68900" y="480000"/>
            <a:ext cx="82062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 составлении текста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744450" y="2254010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Другая ошибка — слишком частый повтор одного и того же слова. Предложение начинает звенеть однообразно, как ложка в пустой кружке.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744450" y="3045646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предложения ставят в случайном порядке. Тогда сначала идёт конец, потом начало, и история разваливается прямо на глазах.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744450" y="3837281"/>
            <a:ext cx="7673400" cy="6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трудность — слабая связь между частями. Без слов-связок и понятных местоимений текст выглядит неровным и чуть-чуть упрямым.
</a:t>
            </a:r>
            <a:endParaRPr lang="en-US" sz="1000" dirty="0"/>
          </a:p>
        </p:txBody>
      </p:sp>
      <p:sp>
        <p:nvSpPr>
          <p:cNvPr id="9" name="Text 5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3150" y="1960991"/>
            <a:ext cx="7855800" cy="247576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1290550"/>
            <a:ext cx="8084700" cy="3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проверить текст по шагам и вернуть предложения в понятный и логичный порядок.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540000" y="480000"/>
            <a:ext cx="8084700" cy="71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исправить перепутанные предложения
</a:t>
            </a:r>
            <a:endParaRPr lang="en-US" sz="2600" dirty="0"/>
          </a:p>
        </p:txBody>
      </p:sp>
      <p:sp>
        <p:nvSpPr>
          <p:cNvPr id="7" name="Text 2"/>
          <p:cNvSpPr txBox="1"/>
          <p:nvPr/>
        </p:nvSpPr>
        <p:spPr>
          <a:xfrm>
            <a:off x="8922650" y="4924250"/>
            <a:ext cx="165900" cy="14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5012" y="1473492"/>
            <a:ext cx="185700" cy="1650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70200" y="1471725"/>
            <a:ext cx="168600" cy="168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05012" y="3293697"/>
            <a:ext cx="185700" cy="1650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63475" y="4943400"/>
            <a:ext cx="305100" cy="84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A99F9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10" name="Text 1"/>
          <p:cNvSpPr txBox="1"/>
          <p:nvPr/>
        </p:nvSpPr>
        <p:spPr>
          <a:xfrm>
            <a:off x="468900" y="480000"/>
            <a:ext cx="8206200" cy="59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даёт правильная последовательность
</a:t>
            </a:r>
            <a:endParaRPr lang="en-US" sz="2600" dirty="0"/>
          </a:p>
        </p:txBody>
      </p:sp>
      <p:sp>
        <p:nvSpPr>
          <p:cNvPr id="11" name="Text 2"/>
          <p:cNvSpPr txBox="1"/>
          <p:nvPr/>
        </p:nvSpPr>
        <p:spPr>
          <a:xfrm>
            <a:off x="60030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сразу понятен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предложения идут по порядку, читатель быстро понимает, о чём текст. Не нужно возвращаться назад и искать потерянную мысль.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4954750" y="1860450"/>
            <a:ext cx="35874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Читать приятно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Связный текст звучит ровно и аккуратно. Мысли не скачут, поэтому чтение становится легче, а история — интереснее и яснее.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0300" y="3680655"/>
            <a:ext cx="7941900" cy="10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Пересказывать проще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события расположены логично, их легко вспомнить и рассказать своими словами. Получается короткий, аккуратный и очень послушный пересказ.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2ECE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8033" y="655050"/>
            <a:ext cx="3629106" cy="37998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0000" y="2038875"/>
            <a:ext cx="4149900" cy="241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 главное
</a:t>
            </a:r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36271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предложений делает текст дружным и понятным. Когда есть тема, порядок, слова-связки и местоимения, предложения работают вместе, как команда, и читать такой текст намного легче.
</a:t>
            </a:r>
            <a:endParaRPr lang="en-US" sz="2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2026-05-21T21:53:46Z</dcterms:created>
  <dcterms:modified xsi:type="dcterms:W3CDTF">2026-05-21T21:53:46Z</dcterms:modified>
</cp:coreProperties>
</file>