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причины, события и влияние начала глобального конфликта 1914 года.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начала Первой мировой войны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напряженность в Европе перед войной
</a:t>
            </a:r>
            <a:endParaRPr lang="en-US" sz="232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Европа была разделена на два блока — Тройственный союз и Антанту. Рост национализма, борьба за колонии и военные союзы создали почву для крупного вооружённого конфликта.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войны 1912-1913 годов усилили националистические настроения и усилия Сербии по расширению влияния в регионе.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получили прозвище «пороховой бочки», так как конфликты там привлекли внимание великих держав.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Сербии вызвал опасения у Австро-Венгрии, усилив политическую нестабильность в регионе.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войны — рост напряженности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в Сараево и триггер войны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года наследник австро-венгерского престола Франц Фердинанд был убит сербским националистом Гаврило Принципом. Этот акт стал непосредственным поводом для начала военных действий.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было связано с националистической организацией «Млада Босна», что обострило уже напряжённые отношения между Сербией и Австро-Венгрией.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и дипломатические шаги июля 1914 г.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событий, приведших к началу Первой мировой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дипломатических событий июля
</a:t>
            </a:r>
            <a:endParaRPr lang="en-US" sz="264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975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июля — ультиматум Сербии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предъявляет Сербии жесткий ультиматум с рядом условий по расследованию убийства.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85880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июля — частичный отказ Сербии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принимает большинство требований, но отказывается от некоторых, вызывая напряжённость.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539691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29-31 июля — дипломатические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Германия, Франция и Великобритания пытаются разрешить кризис, но переговоры проваливаются.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81278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июля — объявление войны Сербии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объявляет войну Сербии, что становится началом масштабного конфликта.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6661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1-4 августа — вступление стран в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объявляет войну России и Франции, Великобритания присоединяется после вторжения в Бельгию.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великих держав в войну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начинает мобилизацию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июля 1914 года Россия объявила всеобщую мобилизацию для защиты Сербии и своих союзников. Это решение ускорило развитие военного конфликта в Европе.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объявляет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августа Германия объявила войну России, а 3 августа — Франции. Немецкие войска вторглись в Бельгию, нарушив её нейтралитет.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объявляет войну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августа Великобритания вступила в войну после вторжения Германии в нейтральную Бельгию, поддерживая союзников и соблюдая международные обязательства.
</a:t>
            </a:r>
            <a:endParaRPr lang="en-US" sz="1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начала Первой мировой войны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быстрый переход от дипломатического кризиса к полномасштабным военным действиям.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развивался стремительно, каждая последующая акция способствовала эскалации войны.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1914 года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включала Россию, Францию и Великобританию, объединившие усилия для противодействия союзу Германии и Австро-Венгрии. Их целью была защита интересов и расширение влияния.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 военные блоки
</a:t>
            </a:r>
            <a:endParaRPr lang="en-US" sz="3415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 — Германия и Австро-Венгрия, позже к ним присоединилась Османская империя. Эти страны координировали стратегию и военные операции против Антанты.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армия насчитывала около 5,3 млн солдат, что превышало силы большинства противников на начальном этапе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мобилизации использовалась железнодорожная сеть, позволяя быстрее перемещать войска и вооружение по стране.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и оснащение армий различались: некоторые державы располагали современным оружием и техникой, другие испытывали дефицит ресурсов.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и подготовка государств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на Марне французские и британские войска сумели остановить стремительное наступление Германии, предотвратив быстрый захват Парижа и стабилизировав западный фронт.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Восточно-Прусская операция стала тяжёлым испытанием для российской армии: несмотря на усилия, русские войска понесли поражение от немецких сил и были вынуждены отступить.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Галицийской битве русская армия одержала важную победу над войсками Австро-Венгрии, укрепив свои позиции в регионе и подняв мораль солдат и населения.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боевых действий сопровождалось высокими потерями с обеих сторон и разрушением первоначальных ожиданий быстрой победы, что свидетельствовало о грядущем затяжном конфликте.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первых месяцев войны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военных сил в начале войны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численность основных армий и особенности их оснащения в августе 1914 года. Россия обладала самой большой армией, но уступала по техническому обеспечению Германию и Францию.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лидировала по численности войск, однако уступала по уровню технической подготовки и снабжению противникам.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статистика 1914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Шлиффена провалился — Германия не смогла быстро разгромить Францию, что вынудило стороны перейти к затяжной войне с новой тактикой обороны.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результаты и последствия боевых действий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войска потерпели поражение в Восточной Пруссии, однако одержали успех в Галиции, демонстрируя неоднородность исхода восточного фронта в первые месяцы.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потери и длительность боёв показали, что конфликт затянется, требуя мобилизации ресурсов и всего общества от вовлечённых государств.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окопной и позиционной войне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армия начала возведение протяжённых траншей для защиты от артиллерии и пулемётного огня, что изменило динамику боевых действий на западном фронте.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война стала символом конфликта: солдаты испытывали тяжёлые условия жизни в грязи и сырости, что повлияло на психологическое состояние участников.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и технологии ведения войны
</a:t>
            </a:r>
            <a:endParaRPr lang="en-US" sz="295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пулемётов и артиллерии
</a:t>
            </a:r>
            <a:pPr algn="l" indent="0" marL="0">
              <a:lnSpc>
                <a:spcPct val="100000"/>
              </a:lnSpc>
              <a:buNone/>
            </a:pPr>
            <a:r>
              <a:rPr lang="en-US" sz="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1914 году пулемёты, такие как Maxim, существенно усилили оборонительные возможности. Артиллерия большого калибра стала ключевым орудием боя, меняя тактику штурма и защиты позиций.
</a:t>
            </a:r>
            <a:endParaRPr lang="en-US" sz="1369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авиации и химического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авиации для разведки и бомбардировок стало новым этапом военных действий. Появление ядовитых газов ввело новые угрозы и вызовы в окопной войне.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начала войны на жизнь граждан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карточек на продукты и повышение цен осложнили повседневную жизнь жителей, особенно в прифронтовых регионах. Эвакуации стали массовым явлением.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подростки активно включились в труд на заводах и в госпиталях, заменяя ушедших на фронт мужчин, что изменило социальные отношения внутри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государственные листовки распространяли патриотические сообщения, стимулируя поддержку военных усилий среди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общественных организациях формировалась атмосфера воодушевления и патриотизма для укрепления морального духа фронта.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в некоторых городах появлялись антивоенные демонстрации, отражая разногласия в обществе по поводу войны.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протесты меньшинства, большинство населения склонялось к поддержке собственного государства и его военных действий.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 и пропаганда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и ключевые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проходил через Францию и Бельгию, с основными боями вблизи крупных городов, таких как Париж и Брюссель. Там разворачивались ожесточённые оборонительные и наступательные операции.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и Балканы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Восточном фронте столкнулись силы России и Германии, с активными действиями у Варшавы и в Галиции. На Балканах война охватила территорию Сербии и Австро-Венгрии, став одним из очагов конфликта.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военных действий на старте войны
</a:t>
            </a:r>
            <a:endParaRPr lang="en-US" sz="2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исчезнувшие империи — Российская, Германская, Австро-Венгерская и Османская — повлияли на формирование новых государств и границ.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были разрушены после начала войны, что кардинально изменило политическую карту Европы.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начала Первой мировой войны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в 1914 году стало поворотным моментом, изменившим всю европейскую политическую систему и вызвавшим глубокие социальные изменения, чьи последствия ощущаются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2026-05-11T00:11:53Z</dcterms:created>
  <dcterms:modified xsi:type="dcterms:W3CDTF">2026-05-11T00:11:53Z</dcterms:modified>
</cp:coreProperties>
</file>