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Ракообразные: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 удивительным разнообразием в воде и на суше.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научное значение ракообразных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ракообразных началось в XVIII веке с работ Карла Линнея. Они обитают в самых разных водоемах, проявляя исключительную приспособляемость и разнообразие форм.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отдела тела — голова, грудь и брюшко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ракообразных разделено на три части, что обеспечивает им гибкость и защиту. Это позволяет успешно передвигаться и искать пищу.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панцирь — 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покров состоит из хитина, иногда укреплён кальцием. Он защищает животное от травм и помогает сохранить форму.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— важные 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длинных антенн служат для осязания и обоняния, помогая ориентироваться в окружающей среде и находить пищу.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строения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Малощетинковые — яркие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группу входят большие омары, отличающиеся мощными клешнями и крепким строением тела, обитающие главным образом в морях.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Десятиногие — адаптированные к разным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Крабы, речные раки и креветки обладают десятью ногами и разнообразны по форме, что отражает различные способы жизни и питания.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Веслоногие и равноногие — мелкие и полезные
</a:t>
            </a:r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Циклопы и дафнии широко распространены в пресных водах, а мокрицы осваивают влажные наземные среды, играя важную экологическую роль.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подгрупп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Камчатский краб — гигант морей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краб достигает впечатляющих размеров и важен для промысла. Его мощные клешни используют для защиты и добычи пищи.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омар — морской обитатель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на глубине, омар известен своей силой и долговечностью. Он активно участвует в экосистеме и человеческой торговле.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и креветки — пресноводные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раки охраняют пресноводные экосистемы, а креветки разнообразны по форме и размерам, зачастую являются объектами аквакультуры.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десятиногих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Циклоп — миниатюрный обитатель стоячих вод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этого рачка около 1 мм. Он подвижен и играет важную роль в пищевых цепях пресных водоемов.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 — природный фильтр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фильтратор очищает воду от органики и используется в лабораториях для биологических исследований благодаря своей чувствительности.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Гаммарус — очиститель водоемов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Обитая в воде, бокоплав питается детритом, тем самым поддерживая экологический баланс и служа пищей для рыб.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пресноводные ракообразные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мимикрия у ракообразных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ракообразных варьируется от зелёных и коричневых оттенков до синего, что часто отражает их среду обитания и помогает сливаться с окружением.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Хроматофоры позволяют менять окраску, обеспечивая эффективную маскировку от хищников и облегчая охоту на добычу.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служит способом защиты и повышения шансов на выживание, имитируя окружающие объекты или других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ракообразных: процесс и значение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регулярно сбрасывают старый панцирь, что позволяет им расти. Этот процесс сопровождается образованием нового хитинового покрова, который быстро затвердевает.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увеличения размеров, линька способствует восстановлению утраченных конечностей, что важно для их выживания и функциональности.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надглоточный ганглий и брюшную цепочку, обеспечивая координацию движений и восприятие среды.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нервная система ракообразных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Фасеточные глаза обеспечивают широкий угол обзора, позволяя замечать движение и опасность вокруг.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оснащены многочисленными рецепторами, улавливающими запахи, вибрации и электрические сигналы воды.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чувств помогают ракообразным эффективно ориентироваться в пространстве и находить пищу различными способами.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конечностей и придатков у ракообразных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Клешни служат для защиты, захвата и дробления пищи, а также для строительства убежищ в среде обитания.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Антенны выполняют роль ориентиров и помогают воспринимать запахи и колебания воды, что критично для навигации.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крышки защищают органы дыхания от загрязнений, сохраняя их функциональность в разных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преобладает у ракообразных, обеспечивая генетическое разнообразие и адаптацию к различным условиям среды обитания.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ракообразных, например речного рака, наблюдается прямое развитие без выраженных личиночных форм, что облегчает изучение их биологии.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проходят стадию личинок: науплиус, зоеа или мегаломер — это важные этапы развития перед превращением во взрослую форму.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и крабы имеют сложный непрямой цикл развития, включающий несколько видов личинок, что помогает им успешно расселяться в водоёмах.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развития ракообразных от яйца до взрослой особи с учётом заботы о потомстве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выделительная система ракообразных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питаются разнообразно: дафнии фильтруют взвешенные частицы, рак-отшельник охотится на мелких животных, речной рак предпочитает всёядность.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специализированную железу и структуру мальпигиевы сосуды, которые отвечают за переваривание пищи и выведение отходов.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сильно зависит от среды обитания и вида, что отражает приспособленность ракообразных к разным экологическим нишам.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как основа 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используют жабры для газообмена, что связано с водной средой их обитания. Жабры обеспечивают эффективное дыхание даже при низком содержании кислорода в воде.
</a:t>
            </a:r>
            <a:endParaRPr lang="en-US" sz="104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 разных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не только в морях и пресных водах, но и во влажных наземных местах, таких как лесные подстилки, где мокрицы играют важную экологическую роль.
</a:t>
            </a:r>
            <a:endParaRPr lang="en-US" sz="948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речного рака жабры защищены наростами панциря, что предотвращает их засорение, а у некоторых видов развиты дополнительные структуры, способствующие дыханию в различных условиях.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ареал распространения ракообразных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1071" y="1835776"/>
            <a:ext cx="325121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некоторых представителей ракообразных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среду обитания, размеры и особенности строения трёх видов ракообразных.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особенности строения отражают адаптацию к среде и образу жизни каждого вида.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и регенерация у ракообразных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ракообразных основана на гемоцитах и антимикробных веществах, защищающих организм от инфекций и паразитов в разнообразных водных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позволяет восстанавливать утраченные конечности после линьки, что повышает выживаемость и поддерживает жизнедеятельность особи.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ракообразных напрямую влияет на их рост и способность к размножению, обеспечивая устойчивость популяций в природных сообществах.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играют важную роль в пищевых цепях, выступая как потребители растительной и животной пищи, поддерживая баланс экосистем.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ракообразных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фильтруют воду, способствуя её очищению и улучшая качество среды обитания для многих водных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детрита и органики ракообразными способствует утилизации отходов и ускоряет круговорот веществ в природе.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пищей для рыб и водоплавающих птиц, поддерживая популяции других животных и биоразнообразие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Промысловая добыча крабов, омаров и креветок существенно поддерживает экономики многих прибрежных регионов и способствует развитию аквакультуры.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Дафнии широко применяются как живой корм для выращивания рыбы, а некоторые мелкие ракообразные служат индикаторами экологического состояния водоёмов.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и хозяйственное использование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меры охраны ракообразных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загрязнение вод различными химическими веществами, вызывающее гибель и сокращение численности ракообразных.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как армянский рак, нарушают естественные экосистемы, вытесняя местных представителей и угрожая биоразнообразию.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ракообразных создаются заповедники, ведется регулярный мониторинг и регламентируется промысел, чтобы сохранить устойчивость их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ракообразных для природы и общества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ключевая группа животных, обеспечивающая экологическое равновесие и являющаяся объектом научных исследований и хозяйственной деятельности.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2026-05-09T14:48:08Z</dcterms:created>
  <dcterms:modified xsi:type="dcterms:W3CDTF">2026-05-09T14:48:08Z</dcterms:modified>
</cp:coreProperties>
</file>