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чтение: радость книги дома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объединяет детей и взрослых в тёплом семейном чтении.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дома: вместе с книгой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— это когда дома читают вместе с мамой, папой, бабушкой, дедушкой или старшими детьми. Можно читать вслух по очереди, по ролям и обсуждать картинки, чтобы книга стала понятной и близкой.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семейное чтение важно первокласснику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чтение помогает ребёнку лучше понимать текст, замечать последовательность событий и запоминать новые слова без лишнего напряжения.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чтения по 10–15 минут каждый день создают спокойную привычку: книга не утомляет, а становится приятной частью вечера.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читает вслух, первоклассник слышит красивую речь, учится правильно произносить слова и пробует говорить о прочитанном своими простыми фразами.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когда книга собирает всех вместе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горит мягкая лампа, на диване сидят ребёнок и взрослый, а между ними лежит книга с яркими картинками. За окном уже темно, но внутри спокойно и уютно. Голос читает негромко, и каждая страница будто становится теплее.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свет и одна история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устраивается поудобнее: кто-то берёт плед, кто-то листает страницы, а кто-то внимательно смотрит на рисунки. Никто не спешит, потому что у общей истории есть своё время. Так обычный вечер превращается в маленький домашний праздник.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чтение звучит как праздник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книги подходят первокласснику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короткие сказки, весёлые истории и стихи, чтобы ребёнок мог читать без усталости и с интересом ждать продолжения.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книги с крупным шрифтом, короткими абзацами и яркими иллюстрациями: они помогают легче следить за текстом и не теряться на странице.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герои понятные и близкие ребёнку: школа, дружба, семья, животные, игры и смешные ситуации делают чтение живым и понятным.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книги, которые можно читать понемногу. Тогда первоклассник успевает всё понять, порадоваться истории и захотеть вернуться к ней завтра.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семейное чтение дома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 помогает сделать чтение спокойным, понятным и приятным для ребёнка.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выразительно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спокойно и не слишком быстро, чтобы ребёнок успевал следить за смыслом, замечать интонацию и не терять нить истории.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встречается трудное слово, прочитайте его медленно, повторите ещё раз и при необходимости коротко объясните, чтобы смысл остался понятным.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можно менять для разных героев: радостные слова звучат живее, удивление — с интересом, а тревожные моменты — тише и осторожнее.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после чтения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простого: кто был героем истории и кто помогал ему. Это помогает ребёнку не бояться ответа и сразу включиться в разговор.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вспомнить героев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поговорите о том, кто радовался, кто огорчился и чем всё завершилось. Такие вопросы помогают внимательнее читать и лучше понимать смысл текста.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чувства и конец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спросите, что случилось сначала и что произошло потом. Так первоклассник учится пересказывать историю по порядку, а не прыгать от эпизода к эпизоду.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порядок событий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полка дома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домашней полке книги стоят на видном месте, и ребёнок может сам взять любимую историю вечером или в выходной. Рядом лежат закладки, поэтому чтение легко продолжить с нужной страницы и не терять интерес.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рядом, а не далеко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полке стоят не только книги, но и рисунки ребёнка, сделанные по прочитанным историям. Они напоминают, что книгу в семье читают не один раз, а возвращаются к ней снова, как к доброму знакомому.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Полка, где живут рисунки и память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семейные традиции чтения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сказка перед сном помогает ребёнку успокоиться, ждать знакомый момент и чувствовать, что день заканчивается хорошо и по-домашнему.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взрослые дают ребёнку выбирать книгу по очереди и читают с доброжелательным голосом, чтение становится любимой семейной привычкой, а не обязанностью.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ролям в выходной день превращает книгу в игру: каждый получает своего героя, а история звучит живо, весело и совсем не скучно.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семейное чтение помогает в школе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дома часто обсуждать, что было сначала и что произошло потом, первоклассник учится строить ответ по порядку. Это помогает пересказывать короткий текст спокойно, без путаницы и лишних пауз.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Проще пересказывать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книга уже знакома по домашнему чтению, школьное задание не пугает. Ребёнок смелее читает вслух, быстрее включается в работу и чувствует, что справится сам.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на уроке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привыкает слушать историю до конца и замечать, кто что сделал. Поэтому на уроках литературного чтения ему проще понимать смысл рассказа и отвечать по содержанию.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понимать тексты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семейного чтения встречаются новые слова и выражения. Их можно сразу обсудить, поэтому ребёнок запоминает их лучше и потом увереннее использует в речи и в письменных заданиях.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становится богаче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книга становится игрой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к чтению игру, история сразу оживает: можно говорить голосом героя, изображать смешную сцену, показывать эмоцию или выбирать нужную картинку. Ребёнок не просто слушает, а участвует в сюжете.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помогают удержать внимание первоклассника без усталости. Один читает, другой угадывает героя, третий рисует эпизод — и книга превращается в весёлое совместное дело, а не в скучное упражнение.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книга пока не нравится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последовательность помогает сохранить интерес и не превращать чтение в обязанность.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поддержать интерес без давления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Хвалите ребёнка за старание, даже если он прочитал только несколько строк. Доброе слово помогает почувствовать успех и вызывает желание открыть книгу ещё раз.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Давайте право выбора: пусть первоклассник сам решит, читать сказку, стихотворение или короткий рассказ. Когда выбор его, интерес возникает гораздо охотнее.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торопите с ответом и не сравнивайте с другими детьми. Спокойная помощь взрослого создаёт чувство безопасности, а книга перестаёт быть проверкой на скорость.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читать понемногу, но регулярно. После каждой небольшой части ребёнок успевает понять текст, задать вопрос и почувствовать: с книгой у него всё получается.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Книгу можно взять с собой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сумке всегда найдётся место для тонкой книжки и закладки. В машине, поезде или автобусе можно прочитать несколько страниц и не потерять ниточку семейного чтения даже в пути.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книга в дороге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 очереди, поездка на дачу или визит к бабушке — не повод расставаться с книгой. Пара свободных минут превращается в маленький книжный перерыв, который радует и ребёнка, и взрослых.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там, где есть минутка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взрослых в семейном чтении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выбирают книгу, которая подходит возрасту и настроению ребёнка. Короткая история, ясный сюжет и добрые герои помогают начать чтение спокойно и без лишнего напряжения.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поддерживает, подсказывает трудные слова и помогает не терять интерес. Для первоклассника это настоящий помощник рядом, который не торопит и радуется каждому прочитанному абзацу.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пример особенно важен: если дома читают не только вслух, но и для себя, ребёнок понимает, что книга нужна каждый день. Так чтение становится привычной частью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книжный разговор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последовательность помогает обсудить прочитанное и сделать встречу с книгой тёплой и запоминающейся.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соединяет поколения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легче говорить о героях, смешных сценах и добрых поступках. Такие разговоры связывают поколения и учат слушать друг друга внимательно, без спешки.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общие разговоры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одни и те же сказки читают много раз, в семье появляются общие шутки, любимые фразы и узнаваемые моменты. Их приятно повторять и вспоминать снова.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семейные воспоминания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одной книгой могут собраться ребёнок, родители, бабушка и дедушка. У каждого свой голос, свои впечатления и своя улыбка, а история становится общей для всей семьи.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Читают вместе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нередко находят в книге знакомые строчки из своего детства. Тогда у чтения появляется особое тепло: старые любимые истории снова звучат рядом с новыми открытиями ребёнка.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Вспоминают детство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семья, когда читают вместе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12784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появляется спокойное время для книги: меньше спешки, больше тишины и внимания друг к другу.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2784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вечер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310409" y="36208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Разговоров о героях становится больше, а ребёнок охотнее слушает, отвечает и делится впечатлениями.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310409" y="32034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какое-то время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2412580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начинает ждать чтение и сам напоминает про книгу, потому что знает: это приятный семейный ритуал.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412580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дней спустя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219979" y="1747998"/>
            <a:ext cx="2438400" cy="9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становится частью домашнего уюта: меньше случайных экранов, больше общения, рисунков и общих добрых моментов.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219979" y="1330598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привычка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начинается с одной страницы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страница, прочитанная вместе, может стать началом большой семейной традиции. Книга дарит речь, воображение и уверенность, а дому — тёплые вечера и радость общения.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2026-05-24T02:43:16Z</dcterms:created>
  <dcterms:modified xsi:type="dcterms:W3CDTF">2026-05-24T02:43:16Z</dcterms:modified>
</cp:coreProperties>
</file>