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песни как часть устного народного творчества
</a:t>
            </a:r>
            <a:pPr algn="l" indent="0" marL="0">
              <a:lnSpc>
                <a:spcPct val="90000"/>
              </a:lnSpc>
              <a:buNone/>
            </a:pPr>
            <a:r>
              <a:rPr lang="en-US" sz="16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в которых живёт память народа
</a:t>
            </a:r>
            <a:endParaRPr lang="en-US" sz="3529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песня: голос многих поколений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рождалась не у одного автора, а в жизни целого народа. Её передавали на слух, меняли, пели по-разному в разных местах. Поэтому она стала важной частью фольклора и школьной литературы.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устного существования песни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народных песен сложилось в крестьянской среде ещё до широкого распространения письменности. Их запоминали на слух и исполняли без записи.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сюжет в разных регионах звучал по-своему: менялись слова, напев и даже отдельные детали. Так возникало множество вариантов одной песни.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Фольклористы XIX века, например П. В. Киреевский, записывали песни, чтобы сохранить их. Главная особенность народной песни — коллективное создание и отсутствие единственного автора.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55973"/>
            <a:ext cx="4007700" cy="2233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русских народных песен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народных песен и их назначение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помогает понять, зачем и когда исполнялась песня, а также какое настроение и содержание в ней главное.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фольклорные сборники и учебные хрестоматии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песни и связь человека с природой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обряды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песни звучали на Масленицу, Святки, Купалу и во время жатвы. Они сопровождали народные праздники и помогали ощущать связь с годовым кругом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часто появляются солнце, весна, дождь, поле и урожай. Через эти образы народ выражал надежду на тёплый сезон, хороший труд и богатый год.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народных песнях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распределены неслучайно: народная песня особенно чутко откликается на повседневную жизнь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темы преобладают, но народная песня охватывает и труд, и историю, и обрядовую традицию.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хрестоматиям и фольклорным сборникам
</a:t>
            </a:r>
            <a:endParaRPr lang="en-US" sz="108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песни: чувства, переживания и образы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ласковые слова, сравнения и постоянные эпитеты помогают создать плавное звучание. Благодаря им песня легко запоминается и поётся.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песни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лирических песнях часто звучат судьбы девушки, юноши, матери, солдата. Иногда возникает и обобщённый образ русского человека с его переживаниями.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человека в таких песнях часто сравниваются с природой: с ветром, рекой, полем или птицей. Это делает переживания понятными и близкими.
</a:t>
            </a:r>
            <a:endParaRPr lang="en-US" sz="1174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тоска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песни передают самые разные чувства: радость встречи, грусть разлуки, ожидание и тихую надежду. Их интонация обычно мягкая и задушевная.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Свадебные песни сопровождали важные моменты обряда: сватовство, прощание невесты с родным домом, встречу молодых и благословение. Они помогали участникам понимать порядок действий.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песнях радость новой семьи соединялась с печалью расставания. Поэтому свадебная песня не только украшала обряд, но и подчёркивала ценность дома, рода и семейной памяти.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Свадебная песня как часть семейного обряда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песня входит в обряд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песня связана с событием и его развитием.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песни и общий ритм работы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Гребля и перевозка грузов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облегчал совместные движения и поддерживал одинаковый шаг или гребок.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исполнение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Песню подхватывали несколько человек сразу, поэтому тяжёлая работа воспринималась как общее дело.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Жатва и сенокос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помогала держать общий темп, когда нужно было работать согласованно и долго.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возгласы делали труд более организованным и помогали действовать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особенности народных песен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песни по-разному соединяют мелодию и слово: это особенно заметно при сравнении лирических, плясовых и исторических вариантов.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протяжность и хоровое звучание: именно они лучше всего помогают коллективному исполнению и запоминанию.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русских народных песен по школьным фольклорным сборникам и учебным хрестоматиям; условная шкала для сравнения.
</a:t>
            </a:r>
            <a:endParaRPr lang="en-US" sz="97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песни как память о прошлом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песни не пересказывают события буквально, а показывают, как народ их понимал и оценивал. Поэтому в них важны не даты, а живой образ времени.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Героями таких песен становятся Ермак, Степан Разин, участники походов и войн. Через их образы народ отмечал силу, смелость, страдание и надежду.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песня сохраняла память о важных страницах прошлого и помогала передавать её устно, когда книги были доступны не всем.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исполнялись народные песни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песни звучали хором, а солист начинал строку, которую затем подхватывали остальные. Такое исполнение делало песню особенно звучной и объединяло участников праздника или работы.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пели без сопровождения, а иногда использовали балалайку, гармонь, гусли или ложки. Подголоски, перекличка голосов и протяжные окончания придавали исполнению народный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народные песни и их особенности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жанр и жизненная ситуация влияют на настроение и образный строй песни.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песня связана с определённой ситуацией: обрядом, трудом, пляской или личным переживанием.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фольклорный репертуар, используемый в учебных хрестоматиях.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народной песни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параллелизм делают песню запоминающейся и придают ей особый ритм. Благодаря этому текст легко подхватывается всем хором и звучит цельно.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эпитеты и обращения создают яркие образы: «красна девица», «добрый молодец», «синее море». Они помогают быстро представить героев и обстановку.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формы и ласковые слова смягчают интонацию. Через них народная песня передаёт чувства тонко, просто и очень выразительно.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народная песня звучит сегодня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народная песня живёт не только в деревенской традиции: её слушают, изучают и исполняют в самых разных форматах.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каналы сохранения традиции — школа и сцена, но современные записи тоже расширяют круг слушателей.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форм бытования народной песни по школьной практике, концертной и медиасреде; условная шкала распространённости.
</a:t>
            </a:r>
            <a:endParaRPr lang="en-US" sz="98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в современном искусстве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мелодии часто звучат в хоровых обработках, фильмах и спектаклях. Композиторы сохраняют узнаваемый напев, но по-новому строят сопровождение, чтобы приблизить его к современному слушателю.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обработки не заменяют подлинную песню, а помогают ей жить дальше. Благодаря им народная интонация переходит в новые жанры и остаётся частью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13192"/>
            <a:ext cx="267600" cy="23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25085"/>
            <a:ext cx="267600" cy="214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25085"/>
            <a:ext cx="267600" cy="2140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народная песня важна для культуры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песен развивает интерес к фольклору и помогает бережно относиться к культурному наследию, которое соединяет прошлое с настоящим.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ценности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говорит о любви, разлуке, надежде и верности. Через неё передаются представления о добре, красоте и уважении к близким.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быте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отражены труд, семья, праздники и обряды. Они помогают понять, как жили люди в разные времена и что считали важным.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речь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сохраняют старинные слова, устойчивые выражения и особенности народной речи, по которым можно увидеть богатство русского языка и его образность.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народную песню на уроке литературы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увидеть жанр, содержание, художественные средства и связь песни с жизнью народа.
</a:t>
            </a:r>
            <a:endParaRPr lang="en-US" sz="1103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песни соединяют историю, быт и чувства человека. Их устная передача, образный язык и связь с обрядами делают фольклор важной частью культуры и школьного изучения.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песни: живая память народа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2026-05-19T04:35:39Z</dcterms:created>
  <dcterms:modified xsi:type="dcterms:W3CDTF">2026-05-19T04:35:39Z</dcterms:modified>
</cp:coreProperties>
</file>