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симметрия: как фигуры совпадают при повороте на 180°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одна фигура совпадает с собой после поворота вокруг одной точки.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относится к преобразованиям фигур и изучается рядом с осевой симметрией и поворотом. Она помогает понимать переход одной фигуры в другую без изменения размеров. Исторические идеи симметрии связаны с античными исследованиями и их применением в черчении, архитектуре и анализе чертежей.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9 классе: преобразование без потери формы
</a:t>
            </a:r>
            <a:endParaRPr lang="en-US" sz="2434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центральной симметрии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обладает центральной симметрией, если при повороте на 180° вокруг некоторой точки она совмещается сама с собой. Эта точка называется центром симметрии.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точки фигуры можно указать её образ: точка лежит на одной прямой с центром, по разные стороны от него. Расстояния от центра до точки и до образа равны.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сохраняет расстояния и «геометрию на месте»: форма и размеры фигуры не меняются. Поэтому соответствующие части фигуры повторяются попарно.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образ точки относительно центра
</a:t>
            </a:r>
            <a:endParaRPr lang="en-US" sz="2734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дана точка A и центр симметрии O. Образ точки A′ строят так, чтобы O была серединой отрезка AA′. Тогда точки A, O и A′ лежат на одной прямой, а OA = OA′.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легче увидеть парность точек, удобно отметить на координатной сетке точку A, затем провести прямую через центр O. После этого откладывают A′ по другую сторону центра на то же расстояние. В результате становится ясно, как центральная симметрия задаёт точное соответствие.
</a:t>
            </a:r>
            <a:endParaRPr lang="en-US" sz="1379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середины отрезка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построение на координатной сетке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167105"/>
            <a:ext cx="4166100" cy="32777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фигур с центром симметрии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у каких фигур есть центр симметрии и где он расположен. Для каждой фигуры центр соответствует точке, вокруг которой поворот на 180° переводит фигуру в себя.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есть у фигур, которые при повороте на 180° «переезжают» в себя за счёт равенства парных частей; у треугольников с одной лишь осью симметрии центр обычно не получается.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свойства центральной симметрии для основных фигур
</a:t>
            </a:r>
            <a:endParaRPr lang="en-US" sz="138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фигуры, симметричной относительно точки
</a:t>
            </a:r>
            <a:endParaRPr lang="en-US" sz="233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выбираем центр и находим образы всех вершин, сохраняя порядок соединения.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 180° как смысл центральной симметрии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признак центральной симметрии — совпадение фигуры с собой после поворота на половину полного оборота вокруг центра.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180° пары точек занимают позиции друг друга, поэтому фигура совмещается; 90° и 270° обычно не дают совпадения, а 360° не преобразует форму.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Логическое следствие определения поворота на 180° и свойства совпадения при центральной симметрии
</a:t>
            </a:r>
            <a:endParaRPr lang="en-US" sz="1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418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задаётся поворотом на 180°, поэтому координаты точки преобразуются по формулам с равными сдвигами к центру.
</a:t>
            </a:r>
            <a:endParaRPr lang="en-US" sz="1354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центр симметрии в начале координат, точка (x; y) переходит в (-x; -y). В общем случае при центре (a; b) образ имеет координаты (2a - x; 2b - y).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для преобразований на координатной плоскости (центральная симметрия)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6175" y="1159575"/>
            <a:ext cx="2081100" cy="208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475" y="1159575"/>
            <a:ext cx="2081100" cy="20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буквах и знаках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45970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«Двойные» очертания: O и 8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О сохраняет вид при повороте на 180°, потому что её контур симметричен относительно точки. Похожим образом «8» выглядит одинаково после поворота, что хорошо заметно на простых печатных шрифтах. Это помогает почувствовать идею совпадения образа с оригиналом.
</a:t>
            </a:r>
            <a:endParaRPr lang="en-US" sz="890" dirty="0"/>
          </a:p>
        </p:txBody>
      </p:sp>
      <p:sp>
        <p:nvSpPr>
          <p:cNvPr id="10" name="Text 3"/>
          <p:cNvSpPr txBox="1"/>
          <p:nvPr/>
        </p:nvSpPr>
        <p:spPr>
          <a:xfrm>
            <a:off x="52439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пары: N и Z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знаки (например, N и Z) тоже могут совпасть с собой после поворота на 180° в зависимости от начертания. На практике важно сравнивать символы в одном и том же шрифте: разные гарнитуры меняют геометрию линий. Так центральная симметрия становится наглядной через реальную графику.
</a:t>
            </a:r>
            <a:endParaRPr lang="en-US" sz="87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342752"/>
            <a:ext cx="4392900" cy="29264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 центральная симметрия: что общего и в чём разница
</a:t>
            </a:r>
            <a:endParaRPr lang="en-US" sz="2598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«настраивается» преобразование: при осевой симметрии роль геометрического ориентира выполняет прямая, а при центральной — точка.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симметрии сохраняют расстояния и помогают находить соответствующие точки, но осевая «зеркалит», а центральная «переворачивает» фигуру поворотом на половину оборота. 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школьной геометрии о преобразованиях фигур и симметрии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526101"/>
            <a:ext cx="391500" cy="31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46831" y="1483351"/>
            <a:ext cx="348862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фигур, у которых есть центр симметрии
</a:t>
            </a:r>
            <a:endParaRPr lang="en-US" sz="2661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при повороте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Центрально-симметричная фигура совпадает сама с собой после поворота на 180° вокруг центра. При этом каждая часть имеет «пару»: соответствующие точки и отрезки занимают прежние положения.
</a:t>
            </a:r>
            <a:endParaRPr lang="en-US" sz="1172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соответствующих отрезков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соответствующих точек расстояния до центра равны, а направления строго противоположны. Поэтому отрезок и его образ имеют одинаковую длину, а пары элементов «уравновешиваются» относительно точки.
</a:t>
            </a:r>
            <a:endParaRPr lang="en-US" sz="108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у параллелограмма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параллелограмма центр симметрии — точка пересечения диагоналей. Диагонали делятся этой точкой пополам, поэтому каждая вершина переходит в противоположную.
</a:t>
            </a:r>
            <a:endParaRPr lang="en-US" sz="1185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 положение центра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центрально-симметричных многоугольниках противоположные стороны равны и параллельны. Центр может быть внутри фигуры, на границе или даже вне её, но условие поворота сохраняется.
</a:t>
            </a:r>
            <a:endParaRPr lang="en-US" sz="11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центральная симметрия встречается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«наглядные» случаи — те, где много повторяющихся фрагментов: геометрические фигуры и орнаменты. Там центр симметрии легко обнаружить через пары частей.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учебных задачах чаще используют объекты с повторяемыми элементами: симметрия хорошо проверяется и быстро объясняется. Остальные группы встречаются реже.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Подготовлено автором: индекс внимания на основе типичных школьных примеров, без статистики измерений.
</a:t>
            </a:r>
            <a:endParaRPr lang="en-US" sz="1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Плитка, которая «проверяет» взгляд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декоративную плитку: рисунок повторяется так, что одна половина будто дополняет другую после поворота на 180° вокруг точки. Поэтому узор выглядит ровным и устойчивым. В мозаике часто проще всего заметить центр по парным элементам.
</a:t>
            </a:r>
            <a:endParaRPr lang="en-US" sz="890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Снежинка-узор: ритм из одинаковых фрагментов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стилизованной снежинке орнамент обычно собирают из маленьких одинаковых деталей. Центральная симметрия помогает собрать «двойник» каждого элемента: он оказывается напротив, на равном расстоянии от одной точки. Так возникает ощущение ритма и порядка, даже если детали разные по форме.
</a:t>
            </a:r>
            <a:endParaRPr lang="en-US" sz="8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Восточный узор и декоративное равновесие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восточных узорах линии и лепестки образуют замкнутую композицию вокруг скрытого центра. При повороте на 180° одинаковые фрагменты как бы «меняются местами», сохраняя общий баланс. Это делает рисунок гармоничным и помогает соединять фрагменты в единый орнамент.
</a:t>
            </a:r>
            <a:endParaRPr lang="en-US" sz="819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орнаментах и мозаиках
</a:t>
            </a:r>
            <a:endParaRPr lang="en-US" sz="265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наличие центра симметрии у фигуры
</a:t>
            </a:r>
            <a:endParaRPr lang="en-US" sz="2507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проверки: пары точек и равенство расстояний до предполагаемого центра.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центральной симметрии
</a:t>
            </a:r>
            <a:endParaRPr lang="en-US" sz="2311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Путать центр симметрии с «центром фигуры вообще». У некоторых фигур он существует, а у других — нет. Если повернуть на 180° вокруг неподходящей точки, совпадения не будет.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симметричными фигуры, которые похожи только приблизительно. В геометрии требуется точное равенство расстояний и точное совпадение соответствующих точек, отрезков и углов после поворота.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Игнорировать, что образы вершин должны сохранять правильный порядок соединения. Для многоугольника важно, чтобы стороны «пришли» к соответствующим сторонам, иначе получится неправильный многоугольник-образ.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визуальное сходство, забывать про пары точек: каждая вершина должна иметь свою противоположную по центру. Если у какой-то части пары нет, центра симметрии у фигуры нет.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Координатный пример симметричных точек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берём центр O(0;0): точка (x;y) переходит в (-x;-y). Поэтому A(2;3) и A'(-2;-3), а также B(4;-1) и B'(-4;1) лежат напротив друг друга.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на диаграмме совпадают в парах: расстояния от симметричных точек до центра равны. Это служит проверкой ответа, даже если координаты перемещаются по знакам.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формуле расстояния от начала координат: √(x²+y²). Расчёты выполнены для заданных точек.
</a:t>
            </a:r>
            <a:endParaRPr lang="en-US" sz="12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5838" y="1574926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454" y="3296226"/>
            <a:ext cx="391500" cy="34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01748" y="3313626"/>
            <a:ext cx="391500" cy="313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центральной симметрии
</a:t>
            </a:r>
            <a:endParaRPr lang="en-US" sz="2754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чертежи и разметка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помогает строить парные элементы фасада или схемы: детали располагаются напротив центра и выглядят одинаково после поворота на 180°. Это упрощает разработку чертежей.
</a:t>
            </a:r>
            <a:endParaRPr lang="en-US" sz="1270" dirty="0"/>
          </a:p>
        </p:txBody>
      </p:sp>
      <p:sp>
        <p:nvSpPr>
          <p:cNvPr id="14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логотипов и упаковки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логотипах и упаковке часто используют симметричные композиции, чтобы части выглядели уравновешенными. Центральная симметрия позволяет совместить «двойник» элемента относительно одной точки без искажений.
</a:t>
            </a:r>
            <a:endParaRPr lang="en-US" sz="1270" dirty="0"/>
          </a:p>
        </p:txBody>
      </p:sp>
      <p:sp>
        <p:nvSpPr>
          <p:cNvPr id="15" name="Text 4"/>
          <p:cNvSpPr txBox="1"/>
          <p:nvPr/>
        </p:nvSpPr>
        <p:spPr>
          <a:xfrm>
            <a:off x="843816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упаковки и «повторяющиеся» детали
</a:t>
            </a:r>
            <a:pPr algn="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упаковка или развёртка содержит одинаковые фрагменты, центральная симметрия помогает проверить, что обе стороны согласованы. Это облегчает контроль размеров и корректность раскладки элементов.
</a:t>
            </a:r>
            <a:endParaRPr lang="en-US" sz="1250" dirty="0"/>
          </a:p>
        </p:txBody>
      </p:sp>
      <p:sp>
        <p:nvSpPr>
          <p:cNvPr id="16" name="Text 5"/>
          <p:cNvSpPr txBox="1"/>
          <p:nvPr/>
        </p:nvSpPr>
        <p:spPr>
          <a:xfrm>
            <a:off x="5724210" y="317712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графических редакторах симметрии применяют для быстрого создания парных форм. Знание правила поворота на 180° вокруг точки помогает правильно переносить контуры и проверять результат построения.
</a:t>
            </a:r>
            <a:endParaRPr lang="en-US" sz="12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246751"/>
            <a:ext cx="4166100" cy="31184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есть ли у фигуры центр симметрии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найдётся ли такая точка, что при повороте на 180° фигура совпадёт с собой. Для каждого объекта достаточно геометрического основания, а не внешнего впечатления.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симметрии легко подтверждается для фигур с «парными» противоположными элементами и фиксированными диагоналями. Для треугольников и произвольных четырёхугольников он не обеспечен.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 свойства фигур (базовая геометрия).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в окружающем мире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Глядим на привычные предметы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заметны колёса, плитка, круглые циферблаты и декоративные решётки: многие элементы симметричны относительно одной точки или центра.
</a:t>
            </a:r>
            <a:endParaRPr lang="en-US" sz="127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закономерности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идеи встречаются в кристаллах и узорах роста: отдельные листья и строение некоторых цветов подчиняются регулярному расположению частей вокруг центра.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Понимаем, почему выглядит «упорядоченно»
</a:t>
            </a:r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кажутся согласованными, потому что каждая часть имеет «пару» относительно одной точки. Это и создаёт эффект порядка и устойчивости композиции.
</a:t>
            </a:r>
            <a:endParaRPr lang="en-US" sz="12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центральной симметрии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симметрия связывает точку, равные расстояния до центра и поворот фигуры на 180°. Фигура имеет центр симметрии, когда её части совпадают после такого поворота.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2026-05-13T10:16:39Z</dcterms:created>
  <dcterms:modified xsi:type="dcterms:W3CDTF">2026-05-13T10:16:39Z</dcterms:modified>
</cp:coreProperties>
</file>