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отдых на водоёмах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отдыхать у воды без риска для жизни и здоровья.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безопасность на воде особенно важна восьмиклассникам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у воды легко потерять осторожность: достаточно одного неверного шага, прыжка в незнакомое место или игры без контроля взрослых. Понимание простых правил помогает избежать опасных ситуаций и вовремя помочь себе и другим.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Купание только в разрешённых местах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отдыха выбирают официальные пляжи и проверенные зоны купания: там обычно есть спасатели, обозначены границы и заранее оценены условия для входа в воду.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Карьеры, каналы, пруды с неизвестным дном, а также участки у плотин, мостов и рядом с судоходными путями считаются опасными даже в хорошую погоду.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купанием важно заметить предупреждающие знаки, проверить, нет ли запрета, и не полагаться на случай: безопасность начинается с выбора места.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безопасного берега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Пологий вход и спокойная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безопасном берегу дно постепенно уходит в глубину, а у кромки воды видно мелководье. Здесь нет резкого течения, поэтому дети могут спокойно подойти к воде только в разрешённой зоне и под присмотром взрослых.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Посты, буйки и правила на виду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берег легко узнать по буйкам, щитам с правилами и спасательному посту. На пляже взрослые и дети держатся на расстоянии от кромки воды, а место для купания хорошо обозначено и не вызывает сомнений.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514429"/>
            <a:ext cx="4794300" cy="22843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опасности у водоёма и их признаки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внешним признакам можно заранее заметить большинство опасностей и не входить в воду без оценки обстановки.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часто не видна сразу, поэтому перед входом в воду нужно оценить не только берег, но и состояние воды, погоды и движение транспорта.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правилам безопасности на водоёмах для школьников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безопасного поведения у водоёма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перед купанием, во время отдыха и при появлении опасности.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купания для школьников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купаться без присмотра взрослых, заплывать далеко, толкать друг друга в воду или спорить, кто дольше задержит дыхание: такие игры быстро превращаются в опасность.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заходить в воду после сильного бега, перегрева, переутомления или плотного приёма пищи. Организм в этот момент хуже справляется с нагрузкой и может быстро ослабнуть.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купание — это спокойные движения, умеренное время в воде и внимание к своему самочувствию. Если стало некомфортно, нужно сразу выйти на берег.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причины происшествий на воде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возрастает, когда подростки торопятся, спорят или не обращают внимания на предупреждения и ограничения.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связаны не с водой самой по себе, а с нарушением правил и отсутствием контроля.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безопасности на водоёмах; схема распределения причин носит обобщённый характер.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96062"/>
            <a:ext cx="202200" cy="17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0951" y="1377928"/>
            <a:ext cx="189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16011"/>
            <a:ext cx="202200" cy="179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24998"/>
            <a:ext cx="202200" cy="161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нырять в незнакомое место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Неизвестная глубина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поверхностью может быть резкий перепад глубины. Человек не успевает среагировать и получает травму, даже если вода кажется мелкой и спокойной.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дне могут лежать камни, стекло, коряги и металл. При нырке или прыжке можно удариться о препятствие и повредить голову или спину.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участки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рискованны дикие берега, места у мостов и зоны, где дно не проверено. Там нельзя рассчитывать на привычную глубину и безопасный вход.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 взрослыми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место не осмотрели спасатели или взрослые, оно может скрывать опасность. Нырять туда нельзя, даже когда рядом купаются другие люди.
</a:t>
            </a:r>
            <a:endParaRPr lang="en-US" sz="10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пребывание на солнце может вызвать перегрев и обезвоживание. Тревожные признаки — жажда, головная боль, слабость, головокружение, сонливость и покраснение кожи.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снизить риск, нужен головной убор, вода, перерывы в тени и отказ от долгого пребывания на открытом солнце в жаркие часы дня.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жара и обезвоживание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опасных ситуациях в воде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главное — не паниковать и сразу привлечь внимание взрослых. Чем раньше замечен риск, тем легче предотвратить серьёзные последствия.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различаются, но общий принцип один: сохранять спокойствие, не совершать резких действий и как можно быстрее звать на помощь.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учебной памятки по безопасному поведению у воды; 2025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нет спасателей, нужно сразу звать взрослых и сообщать точное место происшествия. Это ускоряет помощь и снижает риск для спасателя.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единый номер экстренной помощи на воде и на суше.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 России: единый номер вызова экстренных служб 112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Снаряжение и предметы, которые помогают на воде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безопасности помогают удержаться на воде, защититься от солнца и быстро связаться со взрослыми, но не отменяют осторожность и контроль.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Снаряжение снижает риск, но безопасным отдых делает только сочетание с присмотром взрослых и соблюдением правил.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памятка по безопасности на водоёмах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на лодке и катамаране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посадкой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Наденьте спасательный жилет и проверьте, что место посадки безопасно. Дети подходят к воде только вместе со взрослыми и по их разрешению.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вставать, садиться на борта, раскачивать плавсредство или перегружать его людьми и вещами. Все сидят спокойно и держатся рядом.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выходе на берег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Высадка происходит только у берега, причала или в другом безопасном месте. После выхода отойдите от воды и не подходите к краю без разрешения.
</a:t>
            </a:r>
            <a:endParaRPr lang="en-US" sz="10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условия, при которых купание прекращают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ухудшение погоды у воды требует немедленно выйти на берег и уйти от открытого пространства.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и сильный ветер создают наибольшую опасность, поэтому решение о прекращении купания нужно принимать сразу.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безопасности на водоёмах; 2025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у воды предупреждают о запрете купания, опасной глубине, течении и движении судов. Их нельзя игнорировать: они помогают заранее увидеть опасный участок и выбрать более безопасное место.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Буйки и ограждения показывают границы разрешённой зоны и защищают от ям, обрывистого берега и мест с опасным дном. Если обозначение есть, значит, участок уже проверен и ограничения обязательны.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Запрещающие знаки, буйки и ограждения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начал тонуть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основан на правилах безопасной помощи у воды и вызова экстренных служб.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после извлечения из воды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пострадавший не дышит, взрослые немедленно вызывают 112 и начинают сердечно-лёгочную реанимацию. Промедление особенно опасно, когда вода попала в дыхательные пути.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кашле, ознобе, бледности или слабости человека укрывают, согревают и не оставляют одного. Важно контролировать дыхание и общее состояние до приезда помощи.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стало лучше, наблюдение продолжают: ухудшение может появиться позже. После происшествия человеку нужен покой, тепло и помощь взрослых рядом.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безопасного отдыха на воде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памятка подходит для быстрого повторения перед выходом к воде: она напоминает и о запретах, и о действиях в опасной ситуации.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правил связано с поведением и выбором места, значит, именно эти решения чаще всего влияют на безопасность.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памятка по теме «Безопасный отдых на водоёмах»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безопасность на воде зависит от правил и дисциплины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отдых начинается с простого выбора: проверенное место, трезвая оценка погоды, внимание к знакам и взрослым рядом. Эти привычки защищают лучше любых споров о смелости.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2026-05-21T02:31:07Z</dcterms:created>
  <dcterms:modified xsi:type="dcterms:W3CDTF">2026-05-21T02:31:07Z</dcterms:modified>
</cp:coreProperties>
</file>