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Марины Цветаевой: особенности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где личная память звучит почти как стихотворение.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писала прозу в годы потрясений, утрат и эмиграции. Личный опыт, историческая катастрофа и разлука с Россией сделали её тексты особенно напряжёнными, исповедальными и внутренне независимыми.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стала материалом прозы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49591" y="3289668"/>
            <a:ext cx="1008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5978" y="3301548"/>
            <a:ext cx="138300" cy="11064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прозу Цветаевой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очерки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обращается к собственному прошлому, но превращает биографию в художественное размышление о становлении личности, памяти и первых впечатлениях, определивших её отношение к слову и культуре.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мемуарных текстах важны не только события, но и их эмоциональный след. Прошлое у Цветаевой оживает как внутренний опыт, а не как простая хроника.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и статьи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эссе Цветаева размышляет о творчестве, совести и свободе художника. Такие тексты объединяют личную интонацию, культурную память и чёткую нравственную позицию автора.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Цветаевой тоже читаются как часть её прозы: в них слышны живая речь, эмоциональная откровенность и умение мыслить фрагментами, сохраняя силу и точность выражения.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портреты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пишет о писателях через характер, голос и духовную силу. Портрет становится способом понять эпоху и одновременно высказать собственную оценку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прозе возникает образ автора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 себя как писателя, который не подстраивается под ожидания читателя. Её интонация резка, свободна и сразу заявляет право на собственную правду.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изнутри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строится на афоризмах, контрастах и точных эмоциональных ударах. Через них проступает личность, для которой стиль не отделим от внутренней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прозы связана не только с биографией, но и с изменением способа мышления: от личного воспоминания к философскому обобщению.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начала пути, тем заметнее мемуарность, трагическая глубина и размышление о предназначении художника.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прозы Цветаевой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М. И. Цветаевой; хронология жизни и публикаций.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детстве, семье и доме у Цветаевой никогда не сводятся к бытовой детали. Они становятся способом понять, как формируется чувствительность к слову и личная самостоятельность.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Москва, материнское воспитание и раннее соприкосновение с музыкой. Эти мотивы показывают, что истоки её письма лежат в семейной среде и внутренней дисциплине восприятия.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в её прозе всегда преображён художественно. Память у Цветаевой эмоциональна, образна и направлена не назад, а к осмыслению того, как возникает творческая личность.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Пушкин предстает не как обязательный школьный автор, а как живое присутствие, с которым читатель вступает в личный и духовный разговор.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Пушкин» как ключевой прозаический текст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показывает, как чтение формирует вкус, внутреннюю свободу и чувство меры в искусстве. Её интересует не биография поэта, а его воздействие на человеческую судьбу.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соединяются с культурной памятью, поэтому рассказ о Пушкине превращается одновременно в историю взросления и в размышление о власти литературы.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важен ещё и тем, что в нём проявляется характерный для Цветаевой способ говорить о классике: страстно, субъективно, но с высокой требовательностью к подлинности.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прозе Цветаевой — это не просто город, а образ дома, детства и духовного истока. С ним связаны чувство укоренённости, ранняя память и представление о внутренней опоре.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памяти: Москва, Прага, Париж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и Париж обозначают разные этапы эмигрантской жизни. Прага несёт надежду и временное равновесие, а Париж чаще связан с отчуждением, трудностью существования и остротой разрыва с родной культурой.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жанры помогают Цветаевой по-разному осмысливать память, искусство и личный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личная память становится формой литературного мышления, а не частной исповедью.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прозаические книги и их 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М. И. Цветаевой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343" y="1791220"/>
            <a:ext cx="242381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62514"/>
            <a:ext cx="251700" cy="223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портреты и мемуарный метод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интересуется не только произведениями Блока, Белого, Волошина или Рильке, но и тем, как в человеке проявляется духовный масштаб, характер и энергия эпохи.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строится на выразительной черте, жесте, интонации или неожиданной оценке. Благодаря этому образ получается живым и запоминающимся, а не просто информационным.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Субъективность и спор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Мемуарный текст у Цветаевой часто полемичен. Она не скрывает своей позиции, поэтому воспоминание превращается в разговор с эпохой и с читателем о правде искусства.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осмысление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портреты делают мемуары частью литературы, а не только источником фактов. Через них раскрывается культурная атмосфера времени и место самого автора внутри неё.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прозаический текст Цветаевой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движения текста: от впечатления к личному выводу через ассоциации, эмоциональные скачки и культурные отсылки.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Цветаевой часто короткие и резкие; она любит тире, инверсию, повторы и риторические вопросы, благодаря чему речь звучит напряжённо и стремительно.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прозы Цветаевой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свободно соединяет разговорную интонацию с высокой книжной лексикой, поэтому личное признание в её прозе не отделяется от культурной и интеллектуальной речи.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Афоризмы, парадоксы и смысловые контрасты превращают текст в мысль на пределе откровенности: переживание сразу получает чёткую художественную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выразительность Цветаевой создаётся не одним приёмом, а их плотным сочетанием в каждом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— афористичность и метафоричность; именно они сильнее всего формируют узнаваемый темп и интонацию её прозы.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прозы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М. И. Цветаевой; обобщение по прозаическим произведениям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Цветаевой не просто сохраняет прошлое, а заново переживает его; поэтому воспоминание становится способом понять настоящее и собственную судьбу.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Цветаевой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её прозе часто связана с предельной эмоциональной честностью, болью и внутренним испытанием, а не с гармонией или спокойствием.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осмысляется как необходимость и служение, требующие духовной дисциплины, а не как внешняя профессия или литературная роль.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судьба художника подводят к главному вопросу Цветаевой: как сохранить личную свободу и верность слову в трудное историческое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как опыт и тема прозы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родиной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в прозе Цветаевой — это не только география, но и постоянное чувство внутреннего разрыва. За границей усиливаются бедность, неустроенность и тоска по русской культурной среде, которая для неё остаётся точкой опоры.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отчуждения Цветаева сохраняет верность русскому слову. Язык в её текстах становится пространством памяти и духовного самосохранения, где можно удержать себя, когда реальная жизнь лишена 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9990"/>
            <a:ext cx="3805200" cy="18074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проза Цветаевой сохраняет поэтическую энергию, но строится по иным законам.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основаны на максимальной выразительности, но проза даёт Цветаевой больше пространства для размышления и памяти.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Цветаевой: сходство и различие
</a:t>
            </a:r>
            <a:endParaRPr lang="en-US" sz="2348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М. И. Цветаевой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Цветаева постоянно соотносит себя с Пушкиным, Лермонтовым, Блоком, Ахматовой, Рильке и другими авторами, превращая литературную традицию в живой собеседующий круг.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литературная традиция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важны не только имена и факты биографии, но и нравственный масштаб художника, его интонация, внутренняя свобода и верность подлинности.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её литературные оценки часто звучат как защита искусства от пустой славы и внешней красивости, а не как нейтральная критика.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обычно строится вокруг небольшого числа ключевых текстов, позволяющих увидеть разные жанры её прозы.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«Мой Пушкин»: именно через него легче всего показать автобиографичность, литературную память и поэтическое мышление Цветаевой.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изучаемые тексты Цветаевой в школе
</a:t>
            </a:r>
            <a:endParaRPr lang="en-US" sz="2351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учебные хрестоматии по литературе; обобщение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личная судьба превращается в культурный документ, а частное переживание — в опыт, понятный читателю другого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Цветаевой важна сегодня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Цветаевой учат внимательному чтению: здесь важно замечать не только сюжет, но и интонацию, ритм фразы, скрытую полемику и точность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её проза особенно ценна как пример сильного индивидуального голоса, который помогает понять модернизм, эмиграцию и связь биографии с искусством.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в которой слышна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Цветаевой — это самостоятельный мир, где мемуар, эссе и портрет соединяются с поэтической энергией. Она учит видеть в слове не только смысл, но и нравственную силу.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2026-05-20T04:33:02Z</dcterms:created>
  <dcterms:modified xsi:type="dcterms:W3CDTF">2026-05-20T04:33:02Z</dcterms:modified>
</cp:coreProperties>
</file>