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ключевых факта геометрии: признаки равенства и биссектриса угла.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признака равенства прямоугольных треугольников и точки угла, равноудалённые от его сторон
</a:t>
            </a:r>
            <a:endParaRPr lang="en-US" sz="221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темы изучают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темы помогают сравнивать фигуры точно и без лишних вычислений. В прямоугольных треугольниках важны стороны и угол 90°, а для точки угла — перпендикулярные расстояния до сторон и биссектриса.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прямоугольным треугольником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Угол, который задаёт всю фигуру
</a:t>
            </a:r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узнают по одному углу в 90°. Именно он задаёт особое положение сторон и делает чертёж наглядным: сразу видно, где можно использовать перпендикуляры и равенства отрезков.
</a:t>
            </a:r>
            <a:endParaRPr lang="en-US" sz="1109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и гипотенуза
</a:t>
            </a:r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стороны, образующие прямой угол, называют катетами. Сторона напротив прямого угла — гипотенуза, она всегда самая длинная. На рисунке эти элементы удобно помечать разными обозначениями и штрихами.
</a:t>
            </a:r>
            <a:endParaRPr lang="en-US" sz="1041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читается чертёж
</a:t>
            </a:r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вершины треугольника подписывают буквами, а прямой угол отмечают маленьким квадратом. Такие условные знаки помогают быстро понять, какие стороны сравнивают и какой признак равенства можно применить.
</a:t>
            </a:r>
            <a:endParaRPr lang="en-US" sz="10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уже известен, поэтому для сравнения нужно меньше данных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один угол заранее равен 90°, и это сокращает набор условий для доказательства равенства.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прямоугольного треугольника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равенства прямоугольных треугольников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какие элементы нужно знать в каждом признаке и к какому выводу это приводит.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из данных элементов связан с прямым углом, равенство можно установить по двум признакам сразу.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равенство прямоугольных треугольников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рассуждений при применении признаков равенства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 равенства прямоугольных треугольников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и прилежащий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прямоугольных треугольников равны один катет и прилежащий к нему острый угол, то форма треугольников полностью определяется. Этого достаточно, чтобы сделать вывод об их равенстве.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04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 особенно полезен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признак часто встречается в задачах, где дана длина отрезка и направление наклона стороны. Тогда по углу и одной стороне можно восстановить второй треугольник без дополнительных измерений.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6761" y="2774928"/>
            <a:ext cx="23313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получают в итоге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доказательства равенства автоматически становятся равными соответствующие стороны и углы. Это помогает находить неизвестные отрезки, проверять построения и переходить к следующим шагам решения.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признак: равенство по двум катетам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6900" y="2056150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катета задают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прямоугольных треугольников равны оба катета, то их можно считать полностью совпадающими по размерам. Прямой угол уже одинаков, а значит остаётся только одна возможная форма.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266900" y="3065556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чертёж
</a:t>
            </a:r>
            <a:pPr algn="l" indent="0" marL="0">
              <a:lnSpc>
                <a:spcPct val="100000"/>
              </a:lnSpc>
              <a:buNone/>
            </a:pPr>
            <a:r>
              <a:rPr lang="en-US" sz="6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равные катеты отмечают одинаковыми штрихами, а прямые углы — одинаковыми значками. Такая запись сразу показывает, что сравниваются именно соответствующие стороны, а не любые отрезки.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66900" y="4074962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признак удобен
</a:t>
            </a:r>
            <a:pPr algn="l" indent="0" marL="0">
              <a:lnSpc>
                <a:spcPct val="100000"/>
              </a:lnSpc>
              <a:buNone/>
            </a:pPr>
            <a:r>
              <a:rPr lang="en-US" sz="6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особенно полезен, если в условии известны обе стороны, образующие прямой угол. Тогда доказательство получается коротким: достаточно увидеть равенство двух катетов и назвать нужный вывод.
</a:t>
            </a:r>
            <a:endParaRPr lang="en-US" sz="13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сравнивают в признаках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какие элементы должны совпадать и к какому общему выводу это ведёт.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только соответствующие элементы; при выполнении условия получаем равенство треугольников и их свойств.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231" y="1601732"/>
            <a:ext cx="463838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признаков достаточно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уже известен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один угол не нужно доказывать: он всегда равен 90°. Поэтому для сравнения остаётся меньше неизвестных элементов, чем в обычном треугольнике.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 данных обычно хватает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два подходящих элемента, один из которых связан с прямым углом, фигура определяется однозначно. Это позволяет быстро установить равенство без лишних построений.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становится однозначной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и угол задают треугольник так, что второй вариант построить уже нельзя. Именно поэтому признаки равенства для прямоугольных треугольников работают особенно надёжно.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задач 7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помогают доказывать равенство, находить неизвестные отрезки и проверять решения. В школьных задачах они заметно экономят время и делают рассуждение более ясным.
</a:t>
            </a:r>
            <a:endParaRPr lang="en-US" sz="12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угла и её расстояния до сторон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Перпендикуляры к сторонам угла показывают, когда точка лежит на биссектрисе: равные расстояния ведут к биссектрисе, а биссектриса даёт равные расстояния.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место точек, равноудалённых от сторон угла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0" y="1996324"/>
            <a:ext cx="2729100" cy="23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как 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точки, расстояния которых до обеих сторон угла одинаковы, образуют биссектрису. Это верно для любого угла: острого, прямого и тупого, если расстояния измеряются перпендикулярами.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07753" y="2016305"/>
            <a:ext cx="2729100" cy="23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вне биссектрисы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не принадлежит биссектрисе, её перпендикулярные расстояния до сторон угла оказываются разными. Поэтому по равенству расстояний можно проверить, лежит ли точка на биссектрисе.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145452" y="2016305"/>
            <a:ext cx="2729100" cy="23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удобно в доказательствах и построениях: оно позволяет находить положение точки по двум равным расстояниям и точно объяснять, почему она относится к биссектрисе.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измеряется расстояние от точки до стороны угла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849300" y="1943301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Строят перпендикуляр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точки до стороны угла всегда измеряют по перпендикуляру, опущенному из точки на эту сторону. Именно этот отрезок показывает кратчайшее расстояние между точкой и прямой.
</a:t>
            </a:r>
            <a:endParaRPr lang="en-US" sz="1355" dirty="0"/>
          </a:p>
        </p:txBody>
      </p:sp>
      <p:sp>
        <p:nvSpPr>
          <p:cNvPr id="11" name="Text 3"/>
          <p:cNvSpPr txBox="1"/>
          <p:nvPr/>
        </p:nvSpPr>
        <p:spPr>
          <a:xfrm>
            <a:off x="4849300" y="2869224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два отрезка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двух сторон угла строят два перпендикуляра из одной и той же внутренней точки. Если точка лежит на биссектрисе, длины этих перпендикуляров совпадают.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300" y="3795149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перпендикулярные расстояния равны, точка принадлежит биссектрисе угла. Если они различаются, точка расположена вне биссектрисы, и это можно увидеть на чертеже.
</a:t>
            </a:r>
            <a:endParaRPr lang="en-US" sz="13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7010"/>
            <a:ext cx="3287100" cy="11069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биссектрисы угла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 основные свойства биссектрисы и увидеть, где они применяются в задачах.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свойства связаны с углами и расстояниями, поэтому биссектриса часто становится ключевой линией при решении задач.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две темы в задачах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Находят прямоугольные треугольники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чертеже выделяют два прямоугольных треугольника и проверяют, какие элементы у них уже известны: стороны, углы или прямые углы.
</a:t>
            </a:r>
            <a:endParaRPr lang="en-US" sz="1247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Доказывают 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подходящему признаку устанавливают равенство треугольников и получают равные стороны, углы или перпендикуляры.
</a:t>
            </a:r>
            <a:endParaRPr lang="en-US" sz="1366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Делают вывод о биссектрисе
</a:t>
            </a:r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равенства перпендикуляров или углов заключают, что точка равноудалена от сторон угла и лежит на биссектрисе.
</a:t>
            </a:r>
            <a:endParaRPr lang="en-US" sz="136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чаще встречаются в типовых задачах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выбор признака зависит от того, какие элементы уже отмечены на чертеже и какие равенства легче получить из условия.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 признаки, опирающиеся на две стороны; задачи на биссектрису обычно идут как отдельный блок.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школьных задач по 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этих темах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катет и гипотенузу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 всегда лежит напротив прямого угла и является самой длинной стороной. Если перепутать её с катетом, признак равенства применят неверно.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не те 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сопоставлять именно соответствующие элементы двух треугольников. Если сравнить разные стороны, равенство по признаку не получится, даже если на рисунке они выглядят похожими.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Измеряют не перпендикуляр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 стороны угла определяют только по перпендикуляру. Наклонный отрезок не показывает расстояние и не подходит для проверки равенства расстояний до сторон.
</a:t>
            </a:r>
            <a:endParaRPr lang="en-US" sz="1384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вывод без 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равенства прямоугольных треугольников одного совпадающего элемента недостаточно. Нужно выполнить все условия выбранного признака, иначе вывод будет недоказан.
</a:t>
            </a:r>
            <a:endParaRPr lang="en-US" sz="13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треугольника в одном угле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угла строят точку и опускают из неё перпендикуляры к обеим сторонам. Так появляются два прямоугольных треугольника с общей вершиной, которые удобно сравнивать по гипотенузе и катету. Если они равны, можно перейти к равенству расстояний.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равенства к биссектрисе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доказательства равенства соответствующие перпендикуляры оказываются одинаковыми. Тогда точка имеет равные расстояния до сторон угла, а значит, лежит на его биссектрисе. На чертеже особенно важны отметки прямых углов и равных отрезков.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не только доказать факт, но и быстро проверить построение. Если точка действительно находится на биссектрисе, оба перпендикуляра должны совпасть по длине, а прямоугольные треугольники — оказаться равными.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связи прямоугольных треугольников и биссектрисы
</a:t>
            </a:r>
            <a:endParaRPr lang="en-US" sz="2079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набор фактов для решения задач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собирает самые нужные признаки и свойство биссектрисы в одном месте, чтобы быстрее выбирать ход решения.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факты покрывают большинство стандартных задач на доказательство, построение и сравнение фигур.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Прямоугольные треугольники удобно сравнивать по трем признакам, а точки, равноудалённые от сторон угла, лежат на биссектрисе. Эти идеи часто работают вместе и помогают уверенно решать задачи.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2026-05-29T02:28:46Z</dcterms:created>
  <dcterms:modified xsi:type="dcterms:W3CDTF">2026-05-29T02:28:46Z</dcterms:modified>
</cp:coreProperties>
</file>