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что такое завоевания в истории?
</a:t>
            </a:r>
            <a:pPr algn="ctr" indent="0" marL="0">
              <a:lnSpc>
                <a:spcPct val="100000"/>
              </a:lnSpc>
              <a:buNone/>
            </a:pPr>
            <a:r>
              <a:rPr lang="en-US" sz="1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Завоевания: от древних империй до современных форм глобального влияния.
</a:t>
            </a:r>
            <a:endParaRPr lang="en-US" sz="3652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завоеваний развивается от военных походов к доминированию в экономике, технологиях и культуре, где ключевую роль играют дипломатия и информационные ресурсы.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завоеваний: от меча к цифровой стратегии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завоевания: ключевые игроки и стратегии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экономический мир контролируют транснациональные корпорации, охватывающие более 60% международной торговли, влияя на рынки и развитие технологий.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компании, такие как Apple и Amazon, активно расширяют свою деятельность через инвестиции и приобретения инновационных фирм за рубежом.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выступают главными соперниками, формируя глобальное экономическое пространство и распределяя технологические инициативы.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экономических завоевателей
</a:t>
            </a:r>
            <a:endParaRPr lang="en-US" sz="249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— мировой лидер по капитализации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стала первой компанией с оценкой более двух триллионов долларов в 2022 году, удерживая позиции в области технологий и потребительской электроники.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Alibaba — сила электронной торговли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Alibaba обслуживает сотни миллионов клиентов, укрепляя свое влияние в азиатском онлайн-ритейле и продвигая цифровую экономику региона.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Shell инвестирует в возобновляемую энергетику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Shell расширяет деятельность в Африке и Азии через проекты в зеленой энергетике, способствуя переходу на устойчивые источники.
</a:t>
            </a:r>
            <a:endParaRPr lang="en-US" sz="1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сделки и их роль в экономической экспансии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Слияния и поглощения влияющих корпораций меняют рынок и усиливают их глобальное влияние.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приобретения позволяют корпорациям расширять спектр услуг и укреплять позиции на международном рынке.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Reuters, Bloomberg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развитие по всему Евразийскому континенту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объединяет более 60 стран, создавая транспортные коридоры и энергетические сети, что укрепляет экономические связи между Азией и Европой.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сверх 800 млрд долларов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2015 по 2021 годы Китай вложил значительные средства в инфраструктуру, способствуя росту влияния через масштабные проекты в разных регионах.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проектов: Турция и Греция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скоростных железных дорог и портовых сооружений показывает реальные достижения и укрепляет позиции Китая на мировом рынке.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проект «Один пояс – один путь»: современный путь экспансии
</a:t>
            </a:r>
            <a:endParaRPr lang="en-US" sz="19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GAFAM — лидеры цифрового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GAFAM обладают капитализацией свыше 7 триллионов долларов, сопоставимой с экономиками крупных стран, влияя на развитие цифровых сервисов и технологий.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ключевые сферы: программное обеспечение, облачные платформы и интернет-маркетинг, что обеспечивает им преимущество на глобальном рынке.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Netflix охватывает более 190 стран, предоставляя разнообразный цифровой контент и мотивируя глобальное культурное взаимодействие.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цифрового контента и его значение
</a:t>
            </a:r>
            <a:endParaRPr lang="en-US" sz="2639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Disney+ в 2022 году достиг 164 миллионов подписчиков, способствуя распространению американской культуры и формированию новых медиарынков.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завоевание: этапы и последствия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цифровой экспансии от технологий к культурному и экономическому влиянию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его роль в современных завоеваниях
</a:t>
            </a:r>
            <a:endParaRPr lang="en-US" sz="2488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компаниям влиять на пользователей через голосовые ассистенты и персонализированные рекомендации, повышая эффективность маркетинга.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TikTok формируют культурные тренды среди молодежи, а Google занимает 92% мирового рынка интернет-поиска, удерживая цифровую доминацию.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инновации: цифровые валюты и блокчейн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валюты становятся важным инструментом в контроле финансовых операций и снижении зависимости от классических банковских систем. Россия и Китай активно внедряют цифровой рубль и юань для повышения прозрачности и удобства платежей.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криптовалют, таких как биткоин и эфириум, растёт, стимулируя инвестиции в технологии блокчейн. С 2019 по 2022 годы вложения в эту область удвоились, расширяя возможности международных финансовых операций.
</a:t>
            </a:r>
            <a:endParaRPr lang="en-US" sz="13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культуры: мягкая сила и массовая культура
</a:t>
            </a:r>
            <a:endParaRPr lang="en-US" sz="2155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волна K-pop завоёвывает мир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стал глобальным культурным феноменом, охватив пять континентов. В 2022 году экспорт корейской музыкальной индустрии вырос на 23%, что подчёркивает важность этого культурного явления.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поп-культура влияет на молодёжь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 манга стимулируют рост экспорта медиа-продукции из Японии. Эти формы искусства распространяют японскую культуру и формируют увлечения по всему миру.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и стриминговые сервисы формируют мировые тренды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фильмы Marvel и платформы, такие как Netflix, оказывают влияние на массовую культуру, задавая новые стандарты развлечений и создавая международные культурные сообщества.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и их глобальные последствия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применяются для воздействия на государства, организации и частных лиц без прямого применения силы. Этот новый вид конфликта манипулирует инфраструктурой и информацией.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атака парализовала работу немецких больниц, а взлом нефтепровода Colonial Pipeline вызвал перебои на восточном побережье США. В 2022 году зафиксировано более 623 миллионов киберинцидентов.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как инструмент давления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и масштаб проблем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коммуникаций и социальных сетей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сегодня — главный канал формирования общественного мнения. Facebook насчитывает свыше 2,9 млрд пользователей, объединяя людей по всему миру для общения и обмена информацией.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Twitter обеспечивает быстрый обмен новостями и идеями, а китайский WeChat с 1,2 млрд пользователей интегрирует цифровые сервисы, выполняя роль «цифрового государства» в повседневной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инвестиции в науку значительно выросли: США направили 611 млрд долларов, ЕС — 327 млрд, Китай — 441 млрд в 2022 году. Эти средства поддерживают развитие технологий и инноваций.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достижения и международное сотрудничество
</a:t>
            </a:r>
            <a:endParaRPr lang="en-US" sz="2092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научные проекты, такие как создание вакцин против COVID-19, усиливают международное сотрудничество, объединяя учёных и ускоряя обмен знаниями для решения глобальных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Microsoft: интеграция бизнес-сервисов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расширяет влияние через владение LinkedIn и GitHub, укрепляя позиции в сфере профессиональной коммуникации и программирования, что усиливает корпоративное доминирование в цифровой экономике.
</a:t>
            </a:r>
            <a:endParaRPr lang="en-US" sz="937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и контроль цифровых платформ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владеет YouTube и Android, что даёт компании власть над видеоконтентом и мобильными устройствами по всему миру, формируя стандарты для цифрового взаимодействия и рекламы.
</a:t>
            </a:r>
            <a:endParaRPr lang="en-US" sz="909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Tencent и экспансия в цифровые развлечения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Tencent развивает мессенджер WeChat и активно инвестирует в игровые проекты, объединяя социальные функции и развлечения, что позволяет компании активно влиять на цифровую культуру.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мировых корпораций в новой эпохе завоеваний
</a:t>
            </a:r>
            <a:endParaRPr lang="en-US" sz="24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современных завоеваний: технологии, культура, финансы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темпы роста в трёх ключевых сферах современной экспансии: цифровые технологии, культура K-pop и рынок криптовалют, подчеркивая разнообразие и влияние каждого направления.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культура и финансы развиваются разными темпами, но в совокупности они усиливают влияние в мировой экономике и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Госдепартамент США, ЮНЕСКО, CoinMetrics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медиа и молодежных движений на общество
</a:t>
            </a:r>
            <a:endParaRPr lang="en-US" sz="2177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FridaysForFuture: глобальное экологическое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инициативы, такие как FridaysForFuture, используют интернет и соцсети для мобилизации миллионов по всему миру, формируя активную позицию в вопросах экологии и устойчивого развития.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и TikTok-инфлюэнсеров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видеоблогеры и инфлюэнсеры на TikTok формируют вкусы и привычки молодёжи, оказывая существенное воздействие на повседневную жизнь и культурные предпочтения.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Netflix и Spotify в формировании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потокового видео и музыки делают доступными разнообразный контент, способствуют освоению новых культурных тенденций и создают единую современную культурную среду.
</a:t>
            </a:r>
            <a:endParaRPr lang="en-US" sz="1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вызовы современной эпохи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приводит к унификации культур, что ставит под угрозу сохранение уникальных национальных традиций и идентичностей во многих регионах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становятся вопросы защиты суверенитета и персональных данных в цифровом пространстве, а также ответственность за распространение и проверку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цифровой свободой и безопасностью становится ключевой дилеммой, требующей согласованных усилий государств, компаний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современной эпохи завоеваний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 новой эпохе определяется инновациями, культурным влиянием и цифровыми технологиями. Победит тот, кто лучше адаптируется и эффективно использует эти современные инструменты.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2026-05-10T14:03:40Z</dcterms:created>
  <dcterms:modified xsi:type="dcterms:W3CDTF">2026-05-10T14:03:40Z</dcterms:modified>
</cp:coreProperties>
</file>