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Франции от республики к империи: ключевые темы урока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этапов и значимых событий формирования империи Наполеона I.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эпохи революций: причины и предпосылки перемен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1789–1799 годов свергла монархию, вызвала глубокие изменения и создала условия для появления новой власти в форме республики.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Свержение монархии и рождение Первой республики
</a:t>
            </a:r>
            <a:endParaRPr lang="en-US" sz="2472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дворца Тюильри и арест короля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августа 1792 года радикальные парижские массы во главе с санкюлотами и национальной гвардией взяли Тюильрийский дворец, арестовав короля Людовика XVI и его семью, что ознаменовало конец королевской власти.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Первой французской 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сентября 1792 года на основе новых политических настроений Национальный Конвент объявил Францию республикой, создавая условия для радикального переустройства государственного устройства.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Людовика XVI и конец монархии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января 1793 года бывший король был казнён на гильотине, что окончательно закрепило республиканский режим и стало символом разрыва с традиционным абсолютным правлением.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внешние угрозы для республики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раскол между якобинцами и жирондистами вызвал политическую нестабильность и рост внутрипартийных конфликтов в ключевые моменты революции.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в провинциях, особенно в Вандее, подрывали единство республики, сталкивая революционные власти с вооружённым сопротивлением.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Провалят военных действий и постоянные интервенции способствовали радикализации политики и укреплению военного контроля над государством.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войны с коалициями Пруссии, Австрии и других государств пытались восстановить монархию и ослабить революционную Францию.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Якобинская диктатура: террор и последствия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Комитета общественного спасения сосредоточилась в руках Робеспьера, установив массовый политический террор с тысячами казней.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террор усилил страх и дискуссии о необходимости стабильного, но авторитарного руководства, готового восстановить порядок.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меры, включая закон о подозрительных и контроль цен, способствовали подавлению оппозиции, но усугубили экономический и социальный кризис.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Директории: политическая и социальная нестабильность
</a:t>
            </a:r>
            <a:endParaRPr lang="en-US" sz="3119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Коллегиальное правление пяти директоров сопровождалось коррупцией и дефицитами, что подрывало доверие народа к власти.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роль армии как силы порядка увеличила влияние военных в политической жизни государства.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популярность Директории вызывала рост недовольства и поддержку авторитарных лидеров среди населения.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заговоры и конфликты между различными группами усилили нестабильность и беспорядки во Франции.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Наполеона: ключевые события становления власти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кампании как трамплин к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 Италии и Египте прославили Наполеона, усилив его влияние и популярность среди населения и военных, что заложило фундамент для политической карьеры.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18 брюмера — начало консульства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ноября 1799 года Наполеон сверг Директорию в ходе переворота, установив новую политическую систему под своим контролем с титулом Первого консула.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республики к Империи: поэтапная хронология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ключевые события и документы формирования Наполеоновской империи
</a:t>
            </a:r>
            <a:endParaRPr lang="en-US" sz="16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управления и подготовка к Империи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Отменены местные республиканские органы самоуправления, власть сконцентрирована в руках назначаемых из центра чиновников.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Подавлены демократические институты и парламентаризм, что подготовило почву для авторитарного правления под эгидой Империи.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единообразно применяются по всей стране, чем обеспечивается единая административная система и строгий контроль властей.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Консульство: этап централизации и личной власти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Учреждено три главы исполнительной власти, где Наполеон фактически доминирует как Первый консул.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1802 году Наполеон получает пожизненный мандат, усиливая контроль над государством и законодательством.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характеризуется значительным усилением центральной власти и постепенным ограничением политических свобод.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Сенат, трибунат и государственный совет формально сохраняют республиканские институты, но реально полностью подчинены консулу.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Наполеона: право, администрация, финансы, образование
</a:t>
            </a:r>
            <a:endParaRPr lang="en-US" sz="2831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Гражданского кодекса 1804 года закрепило основные принципы права: равенство граждан, неприкосновенность собственности и свободу предпринимательства, что стало фундаментом современного законодательства.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финансовой сфере учрежден Банк Франции (1800), введена новая налоговая система и борьба с коррупцией, что стабилизировало государственные финансы и укрепило экономику.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образования включали учреждение лицеев и Императорского университета с целью подготовки квалифицированных специалистов и формирования лояльной административной элиты.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системы префектур обеспечило централизованное управление страной, закрепляя контроль государства над провинциями и упрощая административное руководство.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Плебисциты в процессе перехода к империи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1800 году плебисцит подтвердил новую Конституцию и учреждение консульства, что легитимизировало авторитет Наполеона среди населения.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1802 году референдум закрепил статус Наполеона пожизненным консулом: за проголосовало около 3,5 миллиона человек при минимальном числе противников.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1804 году плебисцит одобрил провозглашение Империи, становясь важным инструментом официальной поддержки власти и демонстрации народного согласия.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Империи и коронация Наполеона I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мая 1804 года Сенат официально провозгласил Наполеона императором, что ознаменовало окончательный разрыв с республиканскими формами правления и начало новой эры.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 прошла 2 декабря в соборе Парижской Богоматери с участием Папы Пия VII; Наполеон лично возложил на себя корону, подчеркнув независимость от церкви.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и элита Империи Наполеона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место в управлении занимала армия, обеспечивавшая порядок и поддержку власти в условиях авторитарного режима.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Формировалась новая элита из маршалов, высокопоставленных чиновников и сенаторов, которым предоставлялись дворянские титулы за заслуги перед Империей.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прессы и политическая оппозиция были фактически ликвидированы, поддерживался жёсткий режим цензуры и репрессий против инакомыслящих.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местного самоуправления были упразднены либо взяты под строжайший контроль имперской администрации, что ограничивало политическую автономию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Конкордат 1801 года и религиозная политика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Конкордат с папой Пием VII провозгласил католицизм главной религией Франции, одновременно гарантируя государственный контроль над церковными назначениями.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Протестантам и иудеям были предоставлены религиозные свободы, что отражало более либеральный и прагматичный подход власти к религиозному плюрализму.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способствовало снижению антирелигиозных настроений и восстановлению стабильности во взаимоотношениях государства и церкви после революционных потрясений.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и создание Великой армии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введена всеобщая воинская повинность, что значительно расширило мобилизационный потенциал и позволило создавать крупные боеспособные формирования.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армия достигала численности до 600 тысяч человек, становясь одним из самых мощных военных инструментов своего времени.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по службе основывалось на заслугах и военных способностях, способствуя появлению талантливых офицеров и укреплению дисциплины.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была структурирована по корпусам с высокой степенью автономии и мобильности, что повысило эффективность командования и оперативность действий.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реформ и влияние на Европу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завоёванных регионах внедрялись французские гражданские законы, устранялись сословные привилегии и вводились новые административные структуры.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стала Испания, где реформы Наполеона вызвали народное восстание и продолжительную партизанскую войну (1808–1814), осложнившую французское господство.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способствовали социальной мобильности и распространению идей равенства, но в ряде территорий вызывали сопротивление и вооружённые конфликты.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войны Французской империи
</a:t>
            </a:r>
            <a:endParaRPr lang="en-US" sz="2625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Аустерлице и укрепление власти Наполеона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1805 году в битве при Аустерлице Наполеон разгромил объединённые силы Австрии и России, что обеспечило Франции доминирование в Европе и укрепило международный престиж Империи.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 Йене и Ауэрштедте — расширение влияния на Германию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1806 году французская армия нанесла поражение Пруссии, что привело к созданию Рейнского союза и укреплению контроля Наполеона над Германией.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Ваграме и противодействие Пятой коалиции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1809 году во время кампании против Австрии французы выиграли битву при Ваграме, сохранив позиции Империи и обеспечив временный мир с европейскими державами.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Империи: военные поражения и последствия
</a:t>
            </a:r>
            <a:endParaRPr lang="en-US" sz="261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«Битва народов» завершилась поражением французской армии и стала ключевым этапом на пути к падению власти Наполеона.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Лейпцигское сражение (1813)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потерпел тяжёлое поражение: из 600 тыс. солдат вернулось менее 100 тыс., что серьёзно ослабило войска Империи.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Катастрофическое вторжение в Россию (1812)
</a:t>
            </a:r>
            <a:endParaRPr lang="en-US" sz="1119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войны и экономическая блокада Великобритании ослабили внутренние ресурсы Франции и вызвали падение поддержки режима.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Антинаполеоновские коалиции и экономический кризис
</a:t>
            </a:r>
            <a:endParaRPr lang="en-US" sz="1119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1814 году Наполеон отрёкся от престола и был сослан на остров Эльба, а Венский конгресс возродил династии и новые границы Европы.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Отречение и ссылки Наполеона (1814)
</a:t>
            </a:r>
            <a:endParaRPr lang="en-US" sz="11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перехода к Империи Наполеона I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республики к Империи сочетал модернизацию и авторитаризм, проложив путь к новым европейским государственным моделям и глубоким социальным изменениям нового времени.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2026-05-11T04:27:21Z</dcterms:created>
  <dcterms:modified xsi:type="dcterms:W3CDTF">2026-05-11T04:27:21Z</dcterms:modified>
</cp:coreProperties>
</file>