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C. Auf der Straße: немецкие слова для 2 класса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городе, улице и движении по-немецки.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второклассники на уроке немецкого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умеют повторять короткие слова, узнавать их на картинке и отвечать по образцу. На этой теме им помогают знакомые объекты: улица, дом, машина, автобус, светофор и переход.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встречаются на улице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по которой легко идти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сразу видно die Straße, das Haus и den Gehweg. Рядом могут стоять das Auto и der Bus, а ещё die Ampel. Такие слова дети быстро узнают, потому что видят их каждый день.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большая учебная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знакомые предметы и движения. Der Zebrastreifen, der Bus und das Fahrrad помогают показать, как люди и транспорт живут на одной улице. Подписи делают картинку понятной даже без длинного объяснения.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совпадает с 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особенно важно, чтобы слово можно было сразу показать пальцем. Die Straße, das Haus, die Ampel и der Zebrastreifen легко соединяются с изображением, а значит запоминаются быстрее и веселее.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310"/>
            <a:ext cx="249600" cy="199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6181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объекты в простых словах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Schule — очень знакомое слово для детей. Его легко связать с дорогой из дома в класс и с короткой фразой: Ich gehe zur Schule.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Park помогает показать, что в городе есть не только улицы. Это спокойное место, где можно гулять, отдыхать и обсуждать, что находится рядом.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на углу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Laden — удобное слово для первой городской лексики. Дети часто видят магазин по дороге и быстро запоминают его по картинке и вывеске.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Platz — короткое и понятное слово для открытого места в городе. Оно помогает расширять словарь без сложных объяснений и длинных описаний.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на 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Haltestelle связывает урок с поездкой и ожиданием транспорта. Это слово особенно полезно, когда дети описывают путь в школу или домой.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картинке улицы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городской картинке обычно есть Häuser, Autos, Fahrräder и Fußgänger. Рядом стоят Ampeln и Schilder, поэтому дети могут быстро назвать знакомые предметы и не растеряться.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das Fahrrad: его легко узнать в жизни и на рисунке. Если рядом есть крупные подписи, ребёнок быстрее связывает немецкое слово с образом и движением.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на улице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gehen помогает сказать, что человек идёт пешком. Для 2 класса это удобная основа: коротко, понятно и сразу связано с реальным движением по улице.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fahren, laufen, warten и stehen показывают разные действия на улице. Ребёнок может описать, кто едет, кто бежит, кто стоит и кто ждёт.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сочетания mit dem Bus fahren и über die Straße gehen. Они учат не просто словам, а готовым маленьким фразам для повседневной речи.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простое предложение по теме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собирает короткую фразу из трёх шагов.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 общения на улице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Hier ist die Straße. — Здесь улица. Такая фраза помогает назвать предмет и сразу показать его на картинке или в классе.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gehe zur Schule. — Я иду в школу. Здесь ребёнок тренирует знакомое действие и слово, которое часто встречается в повседневной жизни.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Bus kommt. — Автобус едет. Фраза очень короткая, поэтому её удобно повторять хором, как маленький речевой ритм.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 ist die Ampel? — Где светофор? Вопрос помогает детям учиться спрашивать и искать нужный предмет на улице.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улицы по-немецки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идёт пешеход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Gehweg и der Zebrastreifen показывают безопасное место для пешехода. Ребёнку легко увидеть разницу на рисунке и связать её с движением по улице.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движется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Fahrbahn, die Ampel и die Ecke помогают понять, как устроена улица. Эти слова нужны, чтобы различать дорогу, переход и место для движения машин.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светофора в немецких словах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 — это красный цвет светофора. Для детей удобно запомнить простую связку: Rot heißt Stopp, то есть нужно остановиться и подождать.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Grün означает движение вперёд. Связка Grün heißt Gehen очень наглядная: увидел зелёный — можно идти, если путь свободен.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Gelb помогает понять, что пора быть внимательнее. Это короткое слово легко соединяется с ожиданием и подготовкой к следующему движению.
</a:t>
            </a:r>
            <a:endParaRPr lang="en-US" sz="11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безопасностью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осторожно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vorsichtig помогает напомнить: на улице нельзя спешить. Ребёнок смотрит по сторонам, идёт спокойно и держится внимательно, когда рядом машины, велосипеды и переход.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— остановиться и ждать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stoppen и warten показывают важный момент: перед дорогой нужно замереть, посмотреть и подождать. Это короткие действия, которые легко показать жестом.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— медленно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langsam удобно связывать с движением шаг за шагом. Дети легко понимают, что медленно — значит не бежать, а идти ровно и аккуратно.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конце — безопасно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sicher завершает цепочку. Оно напоминает, что правильные действия делают путь спокойным: остановился, посмотрел, подождал и только потом пошёл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маршрут: дом, улица, школа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выходит zu Hause и сразу видит знакомую Straße. На картинке можно показать, как он собирается в путь, держит рюкзак и идёт спокойно к школе. Такой сюжет помогает связать слово и реальную ситуацию.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становится понятной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встречаются Häuser, ein Gehweg und eine Haltestelle. Рядом стоят стрелки, чтобы маршрут читался легко и без лишних объяснений. Для второклассников это особенно удобно: всё видно, всё знакомо, всё по делу.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—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маршрута появляется die Schule, и путь становится завершённым. Ребёнок приходит вовремя, а рядом можно написать der Weg и короткие подписи на немецком. Так слово сразу соединяется с действием и картинкой.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пешехода в простых шагах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действует на улице: сначала останавливается, потом смотрит, ждёт и только после этого идёт.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6913" y="1789450"/>
            <a:ext cx="149625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 улице в одном-двух предложениях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о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Wo ist der Bus? помогает детям потренировать простую форму вопроса. Ответ Der Bus ist da звучит коротко и понятно, как будто автобус уже подъехал совсем близко.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знакомый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Ist das die Schule? учит узнавать нужное место на картинке или на улице. Ответ Ja, das ist die Schule закрепляет уверенное, спокойное подтверждение.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светофором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Kommt die Ampel? — Ja, die Ampel ist rot показывает внимание к улице и цвету сигнала. Такие реплики легко повторять хором, почти как маленькую игру.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находится рядом с дорогой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улице дети видят разные роли и предметы: der Fahrer, der Fußgänger, das Kind. Эти слова удобно сопровождать картинкой, чтобы каждый персонаж сразу был узнаваем.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Рядом с ними встречаются das Fahrrad и der Bus. Если на изображении есть движение, слово запоминается быстрее, потому что предмет и действие работают вместе.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описания местоположения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Предлог auf помогает сказать, где что-то находится. В короткой фразе он легко соединяется с картинкой и простым предметом, например на улице или на тротуаре.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Слово neben показывает, что предмет стоит рядом. Для детей это удобно: можно сразу увидеть, кто или что находится около дома, дерева или остановки.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Предлоги vor и hinter помогают различать перед и за. Такие слова особенно полезны на улице, где важно точно назвать положение машины, дома или ребёнка.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Слово an часто встречается в фразах про остановку. Оно помогает составить короткое предложение вроде Der Bus hält an der Haltestelle и сделать мысль очень ясной.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повторение новой лексики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Ученики соотносят слово и картинку, чтобы сразу увидеть связь между немецким словом и предметом на улице. Это задание простое, но очень полезное для памяти.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можно искать пару или повторять слова за учителем. Короткие цепочки Auto, Bus, Ampel, Straße, Haus звучат ритмично и не перегружают внимание.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этого дети называют знакомые объекты сами. Даже одна-две верные фразы уже показывают, что слово узнано, понято и готово к использованию.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тема в стихотворении или рифмовке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запомнить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рифмовка на тему Straße, Auto и Bus звучит легко и весело. Повторяющиеся слова помогают детям быстро узнавать знакомую лексику и не теряться при чтении.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лексикон заметным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строках появляются Ampel и Gehweg, картинка улицы сразу оживает. Для младших школьников это почти магия: слово звучит, повторяется и тут же становится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ученики должны запомнить по теме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Важно выучить слова, которые называют улицу, транспорт, светофор и переход. Это основа темы, без которой трудно говорить о дороге и движении.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Нужно узнавать знакомые слова на слух и соотносить их с картинкой. Тогда Straße, Auto, Bus и Schule перестают быть просто словами из учебника.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Полезно помнить короткие модели с gehen, fahren, warten и sein. Они помогают собрать простую фразу без длинных объяснений и лишних трудностей.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Главный успех — сказать одну-две фразы по образцу. Для второго класса это уже отличный результат: понятно, уверенно и без языкового фокуса с исчезновением смысла.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немецкие слова о улице становятся понятными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Auf der Straße помогает детям увидеть, как немецкие слова связаны с их повседневной дорогой, картинкой и движением. После урока Straße, Auto, Bus, Ampel и Schule уже звучат знакомо и по-настоящему.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2026-05-20T18:01:25Z</dcterms:created>
  <dcterms:modified xsi:type="dcterms:W3CDTF">2026-05-20T18:01:25Z</dcterms:modified>
</cp:coreProperties>
</file>