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200" y="-1160"/>
            <a:ext cx="5627700" cy="51440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— основа жизни, производители кислорода и органики на Земле.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269896"/>
            <a:ext cx="53121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характеристика царства Растения: основные направления
</a:t>
            </a:r>
            <a:endParaRPr lang="en-US" sz="2412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появились более 400 миллионов лет назад и изменили атмосферу, увеличив кислород. Они формируют основу питания, регулируют климат и поддерживают жизнь на планете.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и значение растений для планеты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894" y="811066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441" y="2219757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8472" y="3629686"/>
            <a:ext cx="4230000" cy="140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819469" y="946502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как уникальная черта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5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используют хлорофилл для преобразования солнечного света в энергию. Этот процесс позволяет им создавать органические вещества из углекислого газа и воды, выделяя кислород.
</a:t>
            </a:r>
            <a:endParaRPr lang="en-US" sz="999" dirty="0"/>
          </a:p>
        </p:txBody>
      </p:sp>
      <p:sp>
        <p:nvSpPr>
          <p:cNvPr id="14" name="Text 2"/>
          <p:cNvSpPr txBox="1"/>
          <p:nvPr/>
        </p:nvSpPr>
        <p:spPr>
          <a:xfrm>
            <a:off x="820016" y="2355194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клеток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клетки имеют клеточную стенку из целлюлозы, которая придаёт прочность. В них присутствуют хлоропласты для фотосинтеза и крупные вакуоли для сохранения воды.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819047" y="3765123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Автотрофный тип питания и рост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самостоятельно синтезируют питательные вещества, а благодаря меристемам способны расти в течение всей жизни, что отличается от многих других организмов.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признаки царства Растения
</a:t>
            </a:r>
            <a:endParaRPr lang="en-US" sz="201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01" y="2926300"/>
            <a:ext cx="2107934" cy="211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6888" y="2926525"/>
            <a:ext cx="2110869" cy="2115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36011" y="2926525"/>
            <a:ext cx="2110869" cy="2115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801062" y="1652125"/>
            <a:ext cx="1773994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— обитатели водных сред
</a:t>
            </a:r>
            <a:pPr algn="l" indent="0" marL="0">
              <a:lnSpc>
                <a:spcPct val="115000"/>
              </a:lnSpc>
              <a:buNone/>
            </a:pPr>
            <a:r>
              <a:rPr lang="en-US" sz="4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преимущественно живут в воде и имеют простое строение без специализированных тканей. Они размножаются спорами и играют важную роль в водных экосистемах.
</a:t>
            </a:r>
            <a:endParaRPr lang="en-US" sz="947" dirty="0"/>
          </a:p>
        </p:txBody>
      </p:sp>
      <p:sp>
        <p:nvSpPr>
          <p:cNvPr id="13" name="Text 2"/>
          <p:cNvSpPr txBox="1"/>
          <p:nvPr/>
        </p:nvSpPr>
        <p:spPr>
          <a:xfrm>
            <a:off x="3608544" y="1651085"/>
            <a:ext cx="1786392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и папоротники — первые наземные 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4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занимают влажные почвы, имеют простые органы, а папоротники обладают сосудистыми тканями и развитыми корнями. Оба типа размножаются спорами.
</a:t>
            </a:r>
            <a:endParaRPr lang="en-US" sz="983" dirty="0"/>
          </a:p>
        </p:txBody>
      </p:sp>
      <p:sp>
        <p:nvSpPr>
          <p:cNvPr id="14" name="Text 3"/>
          <p:cNvSpPr txBox="1"/>
          <p:nvPr/>
        </p:nvSpPr>
        <p:spPr>
          <a:xfrm>
            <a:off x="6427668" y="1651085"/>
            <a:ext cx="1786392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Голосеменные и покрытосеменные — современные семенные 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4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Голосеменные имеют семена на чешуях шишек, а покрытосеменные образуют плоды и цветки. Эти группы доминируют среди современных растений благодаря разнообразию видов.
</a:t>
            </a:r>
            <a:endParaRPr lang="en-US" sz="873" dirty="0"/>
          </a:p>
        </p:txBody>
      </p:sp>
      <p:sp>
        <p:nvSpPr>
          <p:cNvPr id="15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растений и их особенности
</a:t>
            </a:r>
            <a:endParaRPr lang="en-US" sz="201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— источник жизни растений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3659186" y="308871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процессе выделяется кислород, необходимый для дыхания многих организмов и поддержания биосферы.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773786" y="1678187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формирует основу экосистем, связывая энергию солнца с живыми организмами.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40448" y="2382988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поглощают углекислый газ и с помощью солнечного света синтезируют глюкозу, обеспечивая себя питательными веществами.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" y="101125"/>
            <a:ext cx="4925029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62213" y="243800"/>
            <a:ext cx="3944400" cy="11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растительной клетки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951800" y="2407871"/>
            <a:ext cx="2353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содержит генетический материал и управляет жизнедеятельностью клетки. Хлоропласты с хлорофиллом обеспечивают фотосинтез, превращая свет в энергию.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951725" y="3793042"/>
            <a:ext cx="2353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Вакуоль регулирует водный баланс, а клеточная стенка из целлюлозы придаёт клетке форму и защиту от внешних воздействий.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700" y="2054761"/>
            <a:ext cx="4014300" cy="157620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групп растений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5014337" y="1658623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особенности строения, среды обитания, покровов и размножения у различных групп растений.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12675" y="2626877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строения и способов размножения отражает адаптацию растений к различным условиям среды.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99700" y="4131050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учебники для средней школы
</a:t>
            </a:r>
            <a:endParaRPr lang="en-US" sz="69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894" y="811066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441" y="2219757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8472" y="3629686"/>
            <a:ext cx="4230000" cy="140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819469" y="946502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в водной среде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адаптированы к жизни в воде, где они ловят солнечный свет и используют доступные питательные вещества. Их тонкие клетки позволяют быстро поглощать воду и минеральные соли.
</a:t>
            </a:r>
            <a:endParaRPr lang="en-US" sz="1100" dirty="0"/>
          </a:p>
        </p:txBody>
      </p:sp>
      <p:sp>
        <p:nvSpPr>
          <p:cNvPr id="14" name="Text 2"/>
          <p:cNvSpPr txBox="1"/>
          <p:nvPr/>
        </p:nvSpPr>
        <p:spPr>
          <a:xfrm>
            <a:off x="820016" y="2355194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пустынь и их особенности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Пустынные растения, такие как кактусы, запасают воду в сочных тканях и имеют восковой налёт, уменьшающий испарение. Они приспособлены к жарким и сухим условиям.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819047" y="3765123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растения против ветра и холода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 горах часто имеют низкий рост и гибкие побеги, что помогает им выдерживать сильные ветры и холодные температуры, сохраняя жизнеспособность.
</a:t>
            </a:r>
            <a:endParaRPr lang="en-US" sz="1096" dirty="0"/>
          </a:p>
        </p:txBody>
      </p:sp>
      <p:sp>
        <p:nvSpPr>
          <p:cNvPr id="16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растений к окружающей среде
</a:t>
            </a:r>
            <a:endParaRPr lang="en-US" sz="20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покрытосеменного растения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развития от семени до взрослого растения со всеми ключевыми этапами.
</a:t>
            </a:r>
            <a:endParaRPr lang="en-US" sz="11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растений в круговороте веществ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превращают углекислый газ в органические вещества и обеспечивают кислородом окружающие организмы.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растений в круговорот веществ критически важен для поддержания жизни на планете и плодородия почв.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экологии, 2023
</a:t>
            </a:r>
            <a:endParaRPr lang="en-US" sz="69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и практическое значение растений
</a:t>
            </a:r>
            <a:endParaRPr lang="en-US" sz="2162" dirty="0"/>
          </a:p>
        </p:txBody>
      </p:sp>
      <p:sp>
        <p:nvSpPr>
          <p:cNvPr id="8" name="Text 1"/>
          <p:cNvSpPr txBox="1"/>
          <p:nvPr/>
        </p:nvSpPr>
        <p:spPr>
          <a:xfrm>
            <a:off x="839829" y="308866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Лекарственные растения служат источником для создания медикаментов, применяемых в традиционной и современной медицине для лечения различных заболеваний.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62886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Древесина широко используется в строительстве, изготовлении мебели и бумаги, являясь важным сырьём для различных промышленных и ремесленных отраслей.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56498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Зерновые культуры и овощи обеспечивают базовое питание для человека и животных, обеспечивая необходимые калории и витамины для поддержания здоровья и роста.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4362809" y="308822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Хлопок, лен и конопля — основные растения для текстильной промышленности, а также источник топлива в виде дров, торфа и биогаза, поддерживающего энергообеспечение.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25" y="402402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включает образование спор или семян, часто при помощи опылителей — насекомых, птиц, ветра или воды, что способствует генетическому разнообразию видов.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способы размножения растений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39538" y="308997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происходит через корневища, луковицы, клубни и побеги, позволяя растению быстро распространяться без участия других организмов.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01" y="2926300"/>
            <a:ext cx="2107934" cy="211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6888" y="2926525"/>
            <a:ext cx="2110869" cy="2115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36011" y="2926525"/>
            <a:ext cx="2110869" cy="2115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801062" y="1652125"/>
            <a:ext cx="1773994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Хранение воды в суккулентах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Суккуленты, такие как кактусы, имеют мясистые ткани, где запасают воду, что помогает выживать в засушливых условиях пустынь. Их восковой покров уменьшает испарение.
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3608544" y="1651085"/>
            <a:ext cx="1786392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Корневая система болотных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4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Болотные растения развивают длинные, разветвлённые корни для доступа к кислороду в воде. Это позволяет им существовать в кислородно-дефицитных средах и образовывать торфяники.
</a:t>
            </a:r>
            <a:endParaRPr lang="en-US" sz="983" dirty="0"/>
          </a:p>
        </p:txBody>
      </p:sp>
      <p:sp>
        <p:nvSpPr>
          <p:cNvPr id="14" name="Text 3"/>
          <p:cNvSpPr txBox="1"/>
          <p:nvPr/>
        </p:nvSpPr>
        <p:spPr>
          <a:xfrm>
            <a:off x="6427668" y="1651085"/>
            <a:ext cx="1786392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Лианы и защита от поедания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Лианы обвивают побеги других растений ради света. Многие растения имеют шипы или горькие вещества, которые отпугивают животных и сохраняют растительную ткань.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приспособления растений к окружающей среде
</a:t>
            </a:r>
            <a:endParaRPr lang="en-US" sz="20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70607" y="1666450"/>
            <a:ext cx="32457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преобразуют солнечную энергию в биомассу, являясь ключевыми производителями энергии для всех уровней пищевых цепей в природных сообществах.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790137" y="1301717"/>
            <a:ext cx="33150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95%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790150" y="2762975"/>
            <a:ext cx="3315000" cy="11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энергии, поступающей в экосистемы, обеспечивается благодаря деятельности растений-продуцентов.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790150" y="3974600"/>
            <a:ext cx="3315000" cy="1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данные по экологии экосистем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25" y="402402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воздуха, воды и почвы отрицательно сказывается на здоровье растений, снижая их жизнеспособность и вызывая уменьшение численности и разнообразия видов.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климата и человека на растительный мир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39538" y="308997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вызывает смещение ареалов растений и повышает риск массовых усыханий лесов, особенно в зонах с повышенной температурой и низкой влажностью.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5120" y="102050"/>
            <a:ext cx="4223660" cy="4926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 исчезающие растения: Красная книга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22585" y="2381125"/>
            <a:ext cx="30795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Красную книгу России входят редкие виды, такие как венерин башмачок и пион тонколистный. Они требуют охраны из-за устойчивого снижения популяций и утраты местообитаний.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023123" y="3332950"/>
            <a:ext cx="30795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Основные угрозы — вырубка лесов, сбор редких растений, уничтожение природных сред и влияние климатических изменений, а также конкуренция с инвазивными видами.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6867" y="1022089"/>
            <a:ext cx="220500" cy="25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4870" y="1023565"/>
            <a:ext cx="249000" cy="249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60190" y="1023565"/>
            <a:ext cx="249000" cy="249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35508" y="2433090"/>
            <a:ext cx="249000" cy="249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достижения и рекорды растений
</a:t>
            </a:r>
            <a:endParaRPr lang="en-US" sz="2012" dirty="0"/>
          </a:p>
        </p:txBody>
      </p:sp>
      <p:sp>
        <p:nvSpPr>
          <p:cNvPr id="13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762731" y="1664203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секвойи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Секвойи достигают в высоту более 100 метров, являясь одними из самых высоких деревьев в мире и символом долговечности и силы природы.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358508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Крупнейшее семя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Сейшельская пальма производит самые тяжёлые семена — их масса достигает 17 килограммов, что характерно для тропических растений с ограниченным распространением.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640040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быстрорастущее растение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Бамбук способен расти до одного метра в сутки, что делает его рекордсменом по скорости роста среди растений и ценным ресурсом для человечества.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2875719" y="3073705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Долгожительство сосны остистой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Сосна остистая может жить до 5000 лет, что ставит её в число самых долгоживущих организменных форм на планете и природных свидетелей истории.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894" y="811066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441" y="2219757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8472" y="3629686"/>
            <a:ext cx="4230000" cy="140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819469" y="946502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 — символ 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 считается национальным символом России, часто упоминается в народных песнях и сказках, олицетворяя чистоту и красоту природы.
</a:t>
            </a:r>
            <a:endParaRPr lang="en-US" sz="1100" dirty="0"/>
          </a:p>
        </p:txBody>
      </p:sp>
      <p:sp>
        <p:nvSpPr>
          <p:cNvPr id="14" name="Text 2"/>
          <p:cNvSpPr txBox="1"/>
          <p:nvPr/>
        </p:nvSpPr>
        <p:spPr>
          <a:xfrm>
            <a:off x="820016" y="2355194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цветов в традициях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используются для украшения праздников и ритуалов, они создают праздничную атмосферу и служат средством выражения чувств и уважения в культуре.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819047" y="3765123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 фольклоре и искусстве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растения стали героями сказок и пословиц, а также используются в ремеслах при создании сувениров и поделок, отражая связь человека с природой.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растений в культуре и жизни человека
</a:t>
            </a:r>
            <a:endParaRPr lang="en-US" sz="20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25" y="402402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инвазивных видов вытесняет местные растения, нарушая устойчивость экосистем и приводя к исчезновению ценнейших эндемичных видов.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экологические проблемы, связанные с растениями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39538" y="308997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вырубка лесов ведёт к утрате естественных местообитаний, снижению биоразнообразия и ухудшению качества воздуха на планете.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растений в поддержании жизни и устойчивости планеты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— фундамент биосферы, поддерживающий экологический баланс и обеспечивающий жизненные потребности человечества. Их сохранение — залог устойчивого будущего для всех живых существ.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2026-05-08T12:58:32Z</dcterms:created>
  <dcterms:modified xsi:type="dcterms:W3CDTF">2026-05-08T12:58:32Z</dcterms:modified>
</cp:coreProperties>
</file>