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пути к революции: Россия в начале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росла, а недовольство общества становилось всё сильнее.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пороге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страна сочетала деревенский уклад, быстрый рост заводов и городов, а также жёсткий политический контроль. Эти противоречия постепенно подрывали доверие к власти и усиливали напряжение в обществе.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неравенство и тяжёлая жизнь большинства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рабочий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и заводах люди нередко проводили у станков по 10–12 часов. Низкая оплата и штрафы делали жизнь рабочих особенно тяжёлой и почти не оставляли выбора.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жили рядом с предприятиями в переполненных домах и казармах. Не хватало света, воздуха и чистой воды, а бытовые условия часто были опасными для здоровья.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Бедная 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хозяйства страдали от малоземелья, долгов и нехватки техники. Даже после хорошего урожая многие семьи оставались на грани выживания и не видели быстрого улучшения.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недовольства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 и жизнь не становились лучше, люди начинали искать способы защиты своих прав. Именно поэтому экономические трудности всё чаще переходили в открытые протесты.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промышленности в 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связывали регионы, а крупные центры притягивали рабочих, торговлю и новые предприятия.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шло быстро, но социальные противоречия не исчезали: вместе с ростом экономики росло и напряжение.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исторической статистики Российской империи; индексы для наглядного сравнения, 1890–1914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кварталы и жизнь на заводах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Тесное жильё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семьи часто снимали угол или жили в бараках рядом с заводом. В одной комнате могли размещаться несколько человек, а условия почти не давали возможности нормально отдыхать.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предприятиях происходили несчастные случаи, а техника безопасности была слабой. Травмы и болезни становились обычной частью заводской жизни и вызывали всё большее раздражение.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Штрафы и 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могла наказывать рабочих за опоздания, брак или нарушение правил. Такие меры воспринимались как несправедливые и усиливали желание защищать свои права вместе с товарищами.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Стачки и 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терпение заканчивалось, люди выходили на забастовки. Они требовали более короткого рабочего дня, лучшей оплаты и человеческого отношения со стороны хозяев и управляющих.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76078"/>
            <a:ext cx="4750071" cy="20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разных слоёв общества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общества по-своему ощущали давление и ограничения, но всё чаще приходили к выводу, что власть не слышит их проблемы.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были разными, но недоверие к власти росло у всех слоёв общества, поэтому протесты становились шире и сильнее.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 истории России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и ограниченные реформы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императора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II сосредоточил в своих руках почти всю полноту власти. Важнейшие решения зависели от него, а общество почти не влияло на государственную политику.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вводились осторожно и часто отставали от реальных нужд страны. Из-за этого даже небольшие перемены не успевали снять напряжение в обществе.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образованные люди говорили о необходимости парламента, свободной печати и гражданских прав. Без этих мер, считали они, невозможно построить более справедливое государство.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долго не отвечала на важные вопросы, люди всё чаще сомневались в её способности управлять страной. Это подталкивало общество к поиску новых решений.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общественное недовольство превращалось в революционное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социальные проблемы, протесты и жёсткая реакция власти усиливали друг друга.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год: революция, изменившая страну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января 1905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Кровавого воскресенья, когда мирное шествие в Петербурге было расстреляно, протесты быстро распространились по всей стране и стали гораздо более массовыми.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Весна–лето 1905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Усилились забастовки, появились Советы рабочих депутатов, а в разных городах росло организованное движение протеста. Недовольство выходило за рамки отдельных предприятий.
</a:t>
            </a:r>
            <a:endParaRPr lang="en-US" sz="1417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1905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Волнения затронули армию и флот, а Манифест 17 октября пообещал гражданские свободы и Государственную думу. Однако многие важные вопросы остались нерешёнными.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не закончила кризис, но показала, что общество требует перемен. Власть уже не могла управлять страной так, как прежде, без серьёзных уступок.
</a:t>
            </a:r>
            <a:endParaRPr lang="en-US" sz="14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Массовость протестов в 1905 году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протесты стали особенно заметны в городах, деревне и армии одновременно.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охватил сразу несколько слоёв общества, поэтому его уже нельзя было считать локальным.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статистика революционного движения 1905 года; индексы и этапы для наглядной схемы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Государственная дума и надежды на перемены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1905 года в России появился новый представительный орган — Государственная дума. Для многих это стало знаком того, что власть впервые вынуждена учитывать общественные требования.
</a:t>
            </a:r>
            <a:endParaRPr lang="en-US" sz="902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полномочия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Дума не обладала полной властью: важнейшие решения зависели от императора, а законы могли быть отклонены. Поэтому надежды на быстрые перемены быстро столкнулись с реальностью.
</a:t>
            </a:r>
            <a:endParaRPr lang="en-US" sz="965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земле и правах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поднимали вопросы земли, свобод и справедливых законов, но власть не спешила идти на уступки. Из-за этого конфликт между обществом и монархией только усиливался.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Дума показала, что частичных реформ недостаточно, если основные проблемы не решены. Общество ожидало реального разделения власти, а получило лишь ограниченный шаг вперёд.
</a:t>
            </a:r>
            <a:endParaRPr lang="en-US" sz="9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Столыпинские реформы и их пределы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П. А. Столыпина должна была создать самостоятельных крестьян-хозяев. Выход из общины и закрепление земли в личную собственность помогли части сельских семей укрепить своё положение.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крестьяне действительно улучшили жизнь, но это коснулось не всех. Зажиточные хозяйства получали больше возможностей, тогда как беднейшие оставались в прежней нужде.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никуда не исчезла: земли по-прежнему не хватало. Для многих деревень это означало постоянную борьбу за выживание, долги и зависимость от урожая.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и раскол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в другие районы облегчало давление на центральные губернии, но не решало проблему полностью. Деревня всё заметнее разделялась на богатых и бедных.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053" y="1426907"/>
            <a:ext cx="4246719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общество снова пришло к кризису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нового обострения общественного недовольства и их последствия к 1914 году.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проблемы не были устранены: они сохранялись в деревне, на фабриках и в политической жизни, постепенно делая кризис привычным состоянием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России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 обострение всех проблем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началом войны миллионы мужчин были отправлены в армию. Это ослабило сельское хозяйство и промышленность, а также нарушило привычную жизнь многих семей.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работали с трудом, потому что им приходилось перевозить и войска, и оружие, и продовольствие. Из-за этого в города поступало меньше необходимых товаров.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люди всё чаще сталкивались с нехваткой хлеба, топлива и одежды. Очереди и рост цен сделали жизнь в тылу особенно тяжёлой.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потери на фронте, усталость населения и постоянные трудности подорвали уважение к правительству. Всё больше людей считали, что власть не справляется с ситуацией.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Цены, снабжение и забастовки в годы войны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 общий рост напряжённости в тылу: цены увеличивались, снабжение ухудшалось, а рабочие всё чаще прекращали работу.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трудности нарастали каждый год и превратили недовольство в массовую нестабильность, которая уже не ограничивалась отдельными городами.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динамика по материалам о положении в России в 1914–1917 годах; значения на графике условные, для показа тренда
</a:t>
            </a:r>
            <a:endParaRPr lang="en-US" sz="10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и тыл: исчезновение опоры режима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всё чаще сталкивались с тяжёлыми потерями, нехваткой снаряжения и плохим снабжением. Затяжная война вызывала усталость и снижала готовность поддерживать старый порядок.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тылу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испытывали нехватку хлеба, топлива и товаров первой необходимости. Очереди становились длиннее, а повседневная жизнь — всё более напряжённой и раздражающей для жителей.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протестов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рабочих выражалось в забастовках и демонстрациях. Люди требовали нормального снабжения, более справедливых условий жизни и ясного ответа от власти на кризис.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тревоги армии и тыла соединились, режим потерял прежнюю опору. Всё больше людей переставали верить, что власть способна быстро исправить положение.
</a:t>
            </a:r>
            <a:endParaRPr lang="en-US" sz="13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недовольства к Февральской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военные и городские трудности быстро превратились в массовый политический кризис в Петрограде.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в феврале 1917 года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за хлебом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люди часами стояли в очередях, надеясь купить самое необходимое. Нехватка продовольствия делала каждый день напряжённым и усиливала раздражение жителей.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рабочих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Петрограда выходили на улицы и прекращали работу. Их протесты были связаны не только с хлебным кризисом, но и с общим недовольством жизнью и властью.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выступлениям присоединялись солдаты, которые тоже были уставшими и не хотели стрелять в толпу. Это резко изменило ситуацию в пользу протестующих.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падения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Петрограде кризис стал решающим. Сочетание голода, забастовок и солдатских выступлений быстро превратило городские волнения в конец старого режима.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69093"/>
            <a:ext cx="4750071" cy="20746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революции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причин, которые вместе привели страну к революционному кризису.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не возникла внезапно: политические, социальные, экономические и военные проблемы усиливали друг друга и постепенно лишили власть поддержки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революции в России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пришла к 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стала итогом долгого накопления проблем: неравенства, ограниченных прав, слабых реформ и войны. Когда недовольство охватило почти все слои общества, старый порядок уже не смог удержаться.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2026-06-02T06:52:35Z</dcterms:created>
  <dcterms:modified xsi:type="dcterms:W3CDTF">2026-06-02T06:52:35Z</dcterms:modified>
</cp:coreProperties>
</file>