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теории эволюции в биологию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эволюции раскрывает происхождение и разнообразие жизни на Земле, объединяя ключевые биологические науки.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Раньше считали, что виды неизменны. В XIX веке Дарвин и Уоллес ввели идею естественного отбора как движущей силы эволюции, подтверждённой палеонтологией и географией.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науки об изменчивости видов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виды возникли от общих предков, что объясняет их сходства и различия в строении и поведении.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принципы дарвиновской эволюции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каждой популяции встречается наследственная изменчивость, дающая разным особям уникальные признаки.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с признаками, улучшающими выживаемость, имеют преимущество в передаче генов будущим поколениям.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отбирает особей с полезными признаками, повышающими их приспособленность к окружающей среде.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Так, у жирафов более длинная шея помогает добывать пищу, улучшая шансы на выживание в борьбе за ресурсы.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— движущая сила эволюции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изменчивость обусловлена генетическими изменениями, передаваемыми потомству через гены.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изменчивости в природе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Модификационная изменчивость — это изменения под действием среды, которые не наследуются потомками.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создают новые наследственные признаки, которые могут быть полезны для адаптации видов.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Рекомбинация и половой процесс усиливают разнообразие генов в популяциях, обеспечивая материал для эволюции.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550" y="1159548"/>
            <a:ext cx="3942300" cy="17671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220" y="1159548"/>
            <a:ext cx="3942300" cy="176710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мутаций в эволюции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5448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тёмная форма бабочки берёзовой пяденицы появилась благодаря мутации, что позволило ей скрываться на загрязнённых деревьях и выживать.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15448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Мутантные бабочки и адаптация к загрязнению
</a:t>
            </a:r>
            <a:endParaRPr lang="en-US" sz="1403" dirty="0"/>
          </a:p>
        </p:txBody>
      </p:sp>
      <p:sp>
        <p:nvSpPr>
          <p:cNvPr id="10" name="Text 4"/>
          <p:cNvSpPr txBox="1"/>
          <p:nvPr/>
        </p:nvSpPr>
        <p:spPr>
          <a:xfrm>
            <a:off x="4824213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как источник биологического разнообразия
</a:t>
            </a:r>
            <a:endParaRPr lang="en-US" sz="1375" dirty="0"/>
          </a:p>
        </p:txBody>
      </p:sp>
      <p:sp>
        <p:nvSpPr>
          <p:cNvPr id="11" name="Text 5"/>
          <p:cNvSpPr txBox="1"/>
          <p:nvPr/>
        </p:nvSpPr>
        <p:spPr>
          <a:xfrm>
            <a:off x="4824213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Случайные изменения в ДНК создают новые признаки. Некоторые из них закрепляются естественным отбором, способствуя эволюционным преобразованиям видов.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индустриализации воздух стал грязнее, что изменило окраску деревьев и повлияло на выживаемость бабочек.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естественной истории Великобритании, XIX век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тёмных бабочек подтверждает действие естественного отбора, направленного на маскировку и выживание.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отбора на генетический состав популяции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600" y="365350"/>
            <a:ext cx="83334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видообразования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6860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изоляция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Популяции разделяются природными барьерами, что ограничивает обмен генами между ними.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9025" y="190822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различий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популяциях накапливаются отличия в признаках из-за мутаций и отбора, приводя к специализации.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161375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новых видов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различия становятся значительными, популяции становятся отдельными видами, неспособными скрещиваться между собой.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700" y="3030119"/>
            <a:ext cx="8352600" cy="156611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700" y="1916125"/>
            <a:ext cx="38805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Ископаемые останки показывают постепенное изменение признаков организмов за миллионы лет, что доказывает эволюционный процесс.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763625" y="1894475"/>
            <a:ext cx="38805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Переходные формы, как археоптерикс, демонстрируют связи между группами животных, подтверждая общность происхождения.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95700" y="328500"/>
            <a:ext cx="8380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палеонтологии для понимания эволюции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366609"/>
            <a:ext cx="4365000" cy="247743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9 класс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3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 отличие между органами с общим происхождением и органами, выполняющими сходные функции, но возникшими независимо.
</a:t>
            </a:r>
            <a:endParaRPr lang="en-US" sz="113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6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Гомологичные органы свидетельствуют о родстве видов, а аналогичные — о конвергентной эволюции для выполнения схожих задач.
</a:t>
            </a:r>
            <a:endParaRPr lang="en-US" sz="1206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гомологических и аналогичных органов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550" y="1159548"/>
            <a:ext cx="3942300" cy="17671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4220" y="1159548"/>
            <a:ext cx="3942300" cy="17671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и эволюция: связь открыта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5448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Грегор Мендель впервые описал правила наследования признаков, объяснив, как свойства передаются от родителей потомкам. Его открытия стали фундаментом для изучения генетических механизмов эволюции.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15448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3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Менделя и основа наследственности
</a:t>
            </a:r>
            <a:endParaRPr lang="en-US" sz="1473" dirty="0"/>
          </a:p>
        </p:txBody>
      </p:sp>
      <p:sp>
        <p:nvSpPr>
          <p:cNvPr id="10" name="Text 4"/>
          <p:cNvSpPr txBox="1"/>
          <p:nvPr/>
        </p:nvSpPr>
        <p:spPr>
          <a:xfrm>
            <a:off x="4824213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ДНК и молекулярные основы изменений
</a:t>
            </a:r>
            <a:endParaRPr lang="en-US" sz="1375" dirty="0"/>
          </a:p>
        </p:txBody>
      </p:sp>
      <p:sp>
        <p:nvSpPr>
          <p:cNvPr id="11" name="Text 5"/>
          <p:cNvSpPr txBox="1"/>
          <p:nvPr/>
        </p:nvSpPr>
        <p:spPr>
          <a:xfrm>
            <a:off x="4824213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1953 году открытие двойной спирали ДНК Фрэнсисом Криком и Джеймсом Уотсоном объяснило, как происходит копирование и мутации генов. Это дало новый взгляд на материалы для эволюционных изменений.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синтез объединяет дарвиновские идеи естественного отбора с генетикой Менделя и работами в биохимии, создавая цельное понимание эволюции.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эволюционный синтез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акцентирует роль популяций, поток генов, влияние генного дрейфа и мутаций как движущих сил изменений в живых организмах.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 современный синтез объясняет эволюционные процессы как на молекулярном, так и на популяционном уровне жизни.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19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бактерий к лекарствам возрастает из-за мутаций и отбора, что осложняет лечение инфекционных заболеваний.
</a:t>
            </a:r>
            <a:endParaRPr lang="en-US" sz="1219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здравоохранения, 2021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демонстрируют, как естественный отбор способствует быстрой адаптации патогенов к антибиотикам, создавая серьёзные вызовы для здравоохранения.
</a:t>
            </a:r>
            <a:endParaRPr lang="en-US" sz="1077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эволюции в развитие медицины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0325" y="1119400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 гриппа быстро меняет структуру своих белков, что требует ежегодной корректировки вакцин для эффективной защиты населения.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70325" y="2030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коронавирус SARS-CoV-2 демонстрирует постоянное появление мутаций, влияющих на заразность и иммунитет человека.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70325" y="30222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Сельскохозяйственные вредители эволюционируют, приобретая устойчивость к пестицидам, что снижает эффективность контроля над урожаем.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70325" y="3937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изменений за несколько поколений помогает учёным разрабатывать стратегии для минимизации риска и потерь в разных сферах.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337925" y="233650"/>
            <a:ext cx="81009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эволюции в реальном времени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546" y="462650"/>
            <a:ext cx="3802008" cy="423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775" y="1381309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скелетных структур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костей человека и приматов показывает общие черты, указывающие на общее происхождение. Форма черепа и суставов демонстрируют постепенные изменения.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76775" y="3118895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доказательства родства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ДНК неандертальцев выявил общие гены с современными людьми, что подтверждает эволюционную связь и исторические этапы развития Homo sapiens.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06975" y="250250"/>
            <a:ext cx="4164900" cy="8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свидетельства эволюции человека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2125" y="1334925"/>
            <a:ext cx="3214599" cy="271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биологическая хронология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ключевые моменты в истории жизни с отмеченными эволюционными достижениями каждого этапа.
</a:t>
            </a:r>
            <a:endParaRPr lang="en-US" sz="1282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отражает важные инновации, обеспечившие усложнение и успешную адаптацию жизни на планете.
</a:t>
            </a:r>
            <a:endParaRPr lang="en-US" sz="1282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эволюционного развития жизни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55600" y="1566294"/>
            <a:ext cx="62640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Возможность адаптации видов к изменениям среды влияет на стабильность экосистем и устойчивость биоразнообразия.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263117" y="2799670"/>
            <a:ext cx="58566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причин исчезновения видов помогает разработать меры по защите и восстановлению природных сообществ.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2657122" y="4014517"/>
            <a:ext cx="54627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инвазивных видов раскрывает значимость эволюционных процессов в динамике взаимодействия организмов и среды.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39075" y="184100"/>
            <a:ext cx="82632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эволюции в экологии и сохранении видов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25" y="1075971"/>
            <a:ext cx="3806700" cy="36914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7775" y="1311938"/>
            <a:ext cx="3958800" cy="13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использует наследственную изменчивость для создания новых пород и сортов с улучшенными качествами и адаптацией к условиям выращивания.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817775" y="3181450"/>
            <a:ext cx="3958800" cy="13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Генно-модифицированные организмы благодаря переносимым генам ускоряют внедрение полезных признаков, повышая продуктивность и устойчивость.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6925" y="209670"/>
            <a:ext cx="83526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и биотехнологии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действия естественного отбора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изменения популяции под влиянием отбора и изменчивости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теории эволюции в современной биологии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эволюции остаётся основой для понимания жизни, развития технологий и охраны природы, способствуя расширению знаний и формированию научного мышления у молодого поколения.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2026-05-09T22:03:51Z</dcterms:created>
  <dcterms:modified xsi:type="dcterms:W3CDTF">2026-05-09T22:03:51Z</dcterms:modified>
</cp:coreProperties>
</file>