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image" Target="../media/image-12-17.png"/><Relationship Id="rId18" Type="http://schemas.openxmlformats.org/officeDocument/2006/relationships/image" Target="../media/image-12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зимой помочь птицам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особенно нужна наша забота.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зимой птицам непросто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прячет корм, насекомые исчезают, а день быстро темнеет. Чтобы не замёрзнуть, птицам приходится тратить больше сил на тепло и поиск еды, особенно в мороз и после снегопада.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птицы зимуют рядом с нами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часто держатся около домов и дворов. Они ловко ищут крошки, зерно и другой мелкий корм, а рядом с людьми чувствуют себя увереннее, чем в лесу.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остаются даже в холодные дни и быстро прилетают к кормушке. Им нравятся семечки и несолёное сало, потому что такой корм помогает им набирать силы.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тоже не улетают далеко и могут зимой искать пищу в коре деревьев. Иногда они прилетают к кормушкам, если там есть подходящий корм.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Свиристели и голуби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Свиристели часто выбирают ягоды, а голуби держатся там, где легче найти зерно и крошки. У каждой птицы свой вкус, почти как у людей.
</a:t>
            </a:r>
            <a:endParaRPr lang="en-US" sz="1003" dirty="0"/>
          </a:p>
        </p:txBody>
      </p:sp>
      <p:sp>
        <p:nvSpPr>
          <p:cNvPr id="15" name="Text 6"/>
          <p:cNvSpPr txBox="1"/>
          <p:nvPr/>
        </p:nvSpPr>
        <p:spPr>
          <a:xfrm>
            <a:off x="6065000" y="16864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Снегири заметны по яркой грудке и любят появляться в садах и парках. Зимой они ищут семена и ягоды, особенно если вокруг много рябины.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птицам нужна помощь человека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прячет корм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снегом семена и ягоды становятся недоступными. Птицам приходится тратить много времени и сил, чтобы найти хоть немного еды, а маленьким птицам это особенно трудно.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забирает силы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замёрзнуть, птица должна постоянно сохранять тепло. На это уходит много энергии, поэтому без достаточного корма птице быстро становится очень тяжело.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выручает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кормушка, птице проще найти еду, не летая далеко. Это помогает ей пережить морозный день и не остаться голодной.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можно кормить птиц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02375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Сырые семечки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Сырые семечки подсолнечника — один из самых удобных кормов для многих птиц. Они питательные, не требуют подготовки и хорошо подходят для зимней кормушки.
</a:t>
            </a:r>
            <a:endParaRPr lang="en-US" sz="931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369146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Крупы и хлопья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Овсяные хлопья и просо можно насыпать небольшими порциями. Такой корм любят мелкие птицы, которым важно быстро и без труда находить зерно.
</a:t>
            </a:r>
            <a:endParaRPr lang="en-US" sz="931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035918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ягоды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Кусочки яблока и ягоды рябины помогают разнообразить корм. Их особенно охотно выбирают птицы, которым нравятся мягкие и сочные продукты.
</a:t>
            </a:r>
            <a:endParaRPr lang="en-US" sz="931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3702690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Несолёное сало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Несолёное сало подходит синицам и другим небольшим птицам в холодные дни. Оно даёт много энергии, но должно быть свежим и без специй.
</a:t>
            </a:r>
            <a:endParaRPr lang="en-US" sz="931" dirty="0"/>
          </a:p>
        </p:txBody>
      </p:sp>
      <p:sp>
        <p:nvSpPr>
          <p:cNvPr id="16" name="Text 6"/>
          <p:cNvSpPr txBox="1"/>
          <p:nvPr/>
        </p:nvSpPr>
        <p:spPr>
          <a:xfrm>
            <a:off x="323725" y="4369452"/>
            <a:ext cx="37788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корма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корм должен быть свежим, сухим и чистым. Если в еде появилась плесень или мусор, птицам такой подарок точно не понравится.
</a:t>
            </a:r>
            <a:endParaRPr lang="en-US" sz="9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птицам давать нельзя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вредна для птиц, поэтому им нельзя давать солёные продукты. Даже маленький кусочек может принести больше вреда, чем пользы.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Жареное и острое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Жареная пища, приправы и специи не подходят птицам. Их организм не умеет справляться с такой едой, и птица может заболеть.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и чипсы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Чипсы, сухарики с добавками и очень сладкая еда вредят птицам. Такие угощения не дают нужных питательных веществ и быстро портят здоровье.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Испорченные 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птицам мокрую, заплесневелую или испорченную еду. Также чёрный хлеб в большом количестве может навредить и ослабить птицу.
</a:t>
            </a:r>
            <a:endParaRPr lang="en-US" sz="10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простую кормушку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из простых и безопасных материалов для зимней помощи птицам.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лучше повесить кормушку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Кормушку лучше ставить там, где спокойно и мало шума. Птицы охотнее прилетают туда, где их никто не пугает и не гоняет.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Подальше от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вешайте кормушку рядом с дорогой и окнами. Так птицам будет безопаснее, а случайные столкновения не испортят им зимний день.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укрытием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если рядом есть дерево или куст. Там птица сможет отдохнуть, спрятаться от ветра и быстро улететь при 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ухаживать за кормушкой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кормушку и подсыпайте немного корма, чтобы он был свежим. Лучше добавлять мало, но регулярно, чем сразу слишком много.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снега и льда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Очищайте кормушку от снега, льда и мусора. Если внутри сыро или грязно, птицам будет неудобно и даже опасно.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при испорченном корме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Мокрые, слежавшиеся или испорченные остатки убирайте сразу. В чистой кормушке птицы меньше болеют и охотнее возвращаются снова.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зимой нужна чистая вода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нужна вода не только летом. Зимой они тоже пьют, чтобы поддерживать силы, и без воды им становится труднее жить.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перьев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птицам ухаживать за перьями. Чистые перья лучше сохраняют тепло, а это зимой очень важно, почти как тёплый шарф.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Неглубокая ёмкость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воды подходит неглубокая миска или блюдце с чистой жидкостью. В глубокой ёмкости птице неудобно, а ещё это может быть небезопасно.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льда и кипятка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птицам не поможет, потому что пить из него нельзя. Горячая вода тоже не подходит — нужна просто тёплая или не замёрзшая вода.
</a:t>
            </a:r>
            <a:endParaRPr lang="en-US" sz="10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помогать птицам аккуратно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и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Подходите к кормушке без криков и беготни. Птицы пугаются резких движений, поэтому лучше насыпать корм медленно и уйти в сторону, не мешая им спокойно клевать.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брать птиц в руки или пытаться их ловить. Даже очень маленькая птица должна чувствовать себя в безопасности и сама решать, когда подлететь к кормушке.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— подальше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гуляет кошка, кормушку ставят выше и подальше от неё. Так птицы смогут спокойно обедать, не оглядываясь каждую секунду, как маленькие разведчики.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8313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41638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2451" y="2362487"/>
            <a:ext cx="17535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3301" y="2380727"/>
            <a:ext cx="204900" cy="16392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птицы прилетают к кормушке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любят семечки и несолёное сало. Они ловко цепляются за край кормушки и быстро выбирают самый вкусный кусочек, почти как маленькие акробаты.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чаще клюют зерно, просо и овсяные хлопья. Они прилетают стайкой и очень шумно обсуждают, что сегодня подали на завтрак.
</a:t>
            </a:r>
            <a:endParaRPr lang="en-US" sz="900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Снегири выбирают семена и ягоды, особенно рябину. Их яркая грудка заметна зимой издалека, будто на ветку прилетел маленький фонарик.
</a:t>
            </a:r>
            <a:endParaRPr lang="en-US" sz="900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Поползни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Поползни умеют бегать по стволу вниз головой и легко находят корм. Им подходят семечки, орехи и другие твёрдые, но не солёные угощения.
</a:t>
            </a:r>
            <a:endParaRPr lang="en-US" sz="900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часто прилетают к кормушкам во дворах и парках. Они клюют зерно и крупу, но им тоже нужна чистая и безопасная площадка.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697800" cy="11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наблюдения за птицами
</a:t>
            </a:r>
            <a:endParaRPr lang="en-US" sz="18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0752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можно записать, какие птицы прилетели первыми и какой корм они выбрали. В это время особенно заметно, кто любит семечки, а кто — ягоды.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00760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птицы чаще возвращаются к кормушке несколько раз. Полезно отметить, сколько их было и меняется ли их поведение в мороз, снег или оттепель.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0767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видно, как птицы готовятся к ночи и стараются быстро поесть. Такие наблюдения помогают понять, когда кормушка особенно нужна.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птицам во дворе и в парке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в парке не стоит бросать мусор и еду на землю. Чистая площадка помогает птицам безопасно искать корм и не путаться в отходах.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 и деревья нужны птицам как укрытие и место для отдыха. Если их не трогать, пернатым легче прятаться от ветра и чувствовать себя спокойно.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кормушки лучше не шуметь и не бегать. Когда вокруг тихо, птицы смелее подлетают и дольше остаются, чтобы спокойно поклевать.
</a:t>
            </a:r>
            <a:endParaRPr lang="en-US" sz="11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снегирь и синица не едят одно и то же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клювы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клювы устроены по-разному. Синице удобно хватать мелкие семечки, а снегирю проще выбирать ягоды и семена, которые подходят его клюву и привычкам.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охотнее ест семечки и несолёное сало, а снегирь чаще выбирает рябину и другие семена. У каждого вида свой любимый зимний обед.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птица получает подходящий корм, ей легче сохранять силы в мороз. Поэтому важно предлагать не одну еду всем подряд, а разные полезные продукты.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птицам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корма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насыпать корма слишком много, он быстро отсыревает и портится. Птицам нужен свежий корм, а не большой запас, который потом приходится выбрасывать.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 семечки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 семечки могут смерзаться в твёрдый комок, и птицам трудно их клевать. Лучше давать сухой и чистый корм, чтобы он легко рассыпался.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крыши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крыши кормушку заносит снегом, а корм становится влажным. Птицам неудобно есть в такой кормушке, и она быстрее превращается в снежный сугроб.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кормушка висит там, где легко подкрасться кошке, птицы будут бояться подлетать. Безопасное место помогает им спокойно есть и не оглядываться каждую секунду.
</a:t>
            </a:r>
            <a:endParaRPr lang="en-US" sz="10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помогать птицам зимой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нужны природе весь год, а не только летом. Они помогают сохранять равновесие в лесах, парках и садах, даже когда земля укрыта снегом.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труднее найти еду и пережить мороз. Кормушка и чистая вода помогают им не тратить лишние силы на поиски и согревание.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весна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птицы переживут зиму, весной они снова будут петь, строить гнёзда и ловить вредных насекомых. Значит, маленькая зимняя забота приносит большую пользу позже.
</a:t>
            </a:r>
            <a:endParaRPr lang="en-US" sz="11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зимней помощи птицам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 для безопасной и полезной подкормки птиц зимой.
</a:t>
            </a:r>
            <a:endParaRPr lang="en-US" sz="11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доброго помощника птиц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тишину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Подходить к кормушке лучше спокойно и без лишнего шума. Птицы быстрее доверяют тихому человеку и смелее прилетают к угощению.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Давать правильный корм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насыпать только свежие и подходящие продукты: семечки, зерно, ягоды или несолёное сало. Тогда птицам будет вкусно и безопасно.
</a:t>
            </a:r>
            <a:endParaRPr lang="en-US" sz="1068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чистотой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Грязную или мокрую еду нужно убирать сразу. Чистая кормушка помогает птицам не болеть и не бояться садиться на край.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птиц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не надо ловить, гладить или хватать руками. Им важно чувствовать себя свободно, тогда они спокойно прилетают снова и снова.
</a:t>
            </a:r>
            <a:endParaRPr lang="en-US" sz="10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Птичья зима становится легче с нашей помощью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нужны корм, вода, чистая кормушка и спокойное место. Если помогать аккуратно и регулярно, маленькие пернатые легче переживут холод и встретят весну бодрыми.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2026-05-25T18:02:45Z</dcterms:created>
  <dcterms:modified xsi:type="dcterms:W3CDTF">2026-05-25T18:02:45Z</dcterms:modified>
</cp:coreProperties>
</file>