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на Земле: основные вопросы и научные гипотезы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жизни: как возникли первые системы?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изучает начало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возникновения жизни нельзя наблюдать напрямую, поэтому исследователи сопоставляют данные геологии, химии, биохимии и палеонтологии, чтобы восстановить переход от неживой материи к биологическим системам.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328" y="1460927"/>
            <a:ext cx="573975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 ранней Земле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планета
</a:t>
            </a:r>
            <a:pPr algn="ctr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Земля была значительно более горячей, чем сегодня: частые извержения, удары метеоритов и высокая поверхностная температура постоянно изменяли ландшафт и создавали нестабильную, но химически активную среду.
</a:t>
            </a:r>
            <a:endParaRPr lang="en-US" sz="963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Вероятная атмосфера содержала водяной пар, углекислый газ и азот, а также небольшие количества метана и аммиака, которые могли участвовать в синтезе простых органических соединений.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возникла очень рано и стала важнейшей средой для растворения веществ, их перемешивания и последующего накопления продуктов химических реакций в древних океанах.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излучение, электрические разряды, вулканизм и гидротермальная активность обеспечивали энергию, необходимую для образования новых молекул и поддержания сложных химических превращений.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этапов развития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геохимических условий к биосфере занял более двух миллиардов лет и включал несколько качественных скачков, а не один мгновенный «момент рождения».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сформировалась пригодная среда, затем появились микробные формы жизни, после чего фотосинтез и рост кислорода открыли путь к усложнению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геологии и палеобиологии; даты приведены по принятой в учебной литературе хронологии.
</a:t>
            </a:r>
            <a:endParaRPr lang="en-US" sz="7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как путь к 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среде могли образовываться базовые органические соединения — предшественники биомолекул. Их появление не означает жизнь, но создает химический «запас сырья» для дальнейших превращений.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 усложнение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вещества не разрушаются слишком быстро, они накапливаются и вступают в новые реакции. Так возрастает вероятность появления более сложных соединений, способных к структурной организации.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и 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образование цепочек и самоорганизующихся оболочек. Полимеры могут хранить информацию, а липидные структуры создают отдельное пространство, где реакции идут более устойчиво.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Самокатализ и отбор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некоторые молекулярные системы начинают ускорять собственное образование, возникает примитивная конкуренция между вариантами. Это уже приближает химическую систему к биологической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стал важным доказательством того, что органические молекулы могут возникать без участия живых организмов при подходящих условиях.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S. L. Miller, H. C. Urey, Science, 1953.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Миллер и Юри показали возможность абиогенного синтеза аминокислот.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строительные блоки живого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мономеры белков, а значит — основа ферментов, структурных белков и многих клеточных процессов. Без аминокислот невозможно построение сложных молекулярных машин живой клетки.
</a:t>
            </a:r>
            <a:endParaRPr lang="en-US" sz="1149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них состоят ДНК и РНК, то есть молекулы, отвечающие за хранение и передачу наследственной информации. Именно они связывают химическую эволюцию с появлением наследования.
</a:t>
            </a:r>
            <a:endParaRPr lang="en-US" sz="123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участвуют не только в энергетическом обмене, но и в построении более сложных биомолекул. Они могли играть важную роль в раннем обмене веществ.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легко образуют оболочки и пузырьки, изолирующие внутреннюю среду. Эта способность делает их ключевыми для формирования примитивных клеточных границ и устойчивых систем.
</a:t>
            </a:r>
            <a:endParaRPr lang="en-US" sz="11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молекул к протоклетке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сценарий химической эволюции: от накопления органики до появления ограниченных самоподдерживающихся систем.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мира РНК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РНК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особенно интересна тем, что может хранить информацию и одновременно участвовать в каталитических реакциях. Это делает ее удобным кандидатом на роль раннего молекулярного «универсала».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рибозимов показало, что РНК способна не только передавать сведения, но и ускорять реакции. Тем самым у гипотезы появился реальный экспериментальный фундамент.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сложный вопрос — как в природных условиях могли образоваться стабильные нуклеотиды и как они смогли самособраться в достаточно устойчивые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гипотез происхождения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«доли истины», а то, какие объяснительные модели чаще обсуждаются в научной литературе.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гипотезы дополняют друг друга: каждая объясняет часть процесса, но ни одна пока не закрывает все вопросы.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экспертное сопоставление по обзорным публикациям по происхождению жизни; значения диаграммы концептуальные.
</a:t>
            </a:r>
            <a:endParaRPr lang="en-US" sz="7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минералы и узкие поры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древнего океана горячая вода поднималась через трещины, обогащая среду соединениями железа и серы. Внутри минерализованных микрополостей могли накапливаться вещества, а природные градиенты создавали условия для их химических превращений.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Щелочной контраст как источник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щелочных гидротермальных системах вода из недр встречалась с более кислой морской водой. Такой контраст pH мог поддерживать перенос ионов и запускать реакции, похожие на примитивный энергетический обмен.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химия превращается в систему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каналов, пузырьков и пор в породе напоминает естественный реактор. Именно такое ограниченное пространство могло удерживать реагенты рядом друг с другом достаточно долго, чтобы возникли устойчивые цепочки синтеза и первые протоклеточные структуры.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источники: подводные лаборатории ранней Земли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85705"/>
            <a:ext cx="4452300" cy="1728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ограничения основных гипотез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гипотеза объясняет лишь часть картины происхождения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убедителен не один сценарий, а сочетание нескольких механизмов: химия, среда, энергия и последующее наследование.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гипотез по теме происхождения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мембрана изменила ход химической 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внутреннего и внешнего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Липидные оболочки могли возникать самопроизвольно и удерживать молекулы внутри. Это создавало защищенное пространство, где реакции шли стабильнее, чем в открытой водной среде.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вместо рассеяния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вещества оказываются в замкнутом объеме, они реже теряются в океане и чаще сталкиваются друг с другом. Именно поэтому мембрана усиливала шанс на образование устойчивых химических систем.
</a:t>
            </a:r>
            <a:endParaRPr lang="en-US" sz="1144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протоклетке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Пузырек из липидов сам по себе еще не клетка, но уже заготовка для нее. Если внутри появлялись полезные реакции, такая структура получала преимущество и могла эволюционировать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возникло наследование и отбор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Самокопирование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молекулярные системы должны были уметь создавать свои копии. Без этого не возникло бы преемственности между поколениями и не появилась бы основа для дальнейшего усложнения.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копировании неизбежно появлялись различия между молекулами. Одни варианты оказывались более устойчивыми, другие разрушались быстрее, поэтому система становилась неоднородной.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до 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вариант копировался успешнее, его становилось больше. Так естественный отбор мог действовать еще до появления настоящих клеток, ДНК и сложных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доказательств древней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дополняют друг друга: химические следы помогают там, где нет хорошо сохранившихся организмов, а геологический контекст проверяет их надежность.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указывают на очень раннее существование жизни, но наиболее сильны данные, которые согласуются сразу по нескольким независимым признакам.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Палеобиологические и геохимические данные по древней Земле; оценка возрастов 3,5–3,8 млрд лет
</a:t>
            </a:r>
            <a:endParaRPr lang="en-US" sz="7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появления фотосинтеза к кислородной революции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2,7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цианобактерии, способные к фотосинтезу с выделением кислорода. Это стало первым крупным источником свободного кислорода на планете.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2,4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начинает накапливаться в атмосфере. Меняется химия океанов, а многие древние организмы, приспособленные к бескислородной среде, оказываются в новых условиях.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открыл путь к более эффективному обмену веществ и подготовил почву для усложнения жизни, хотя переход был постепенным и неоднородным.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21290"/>
            <a:ext cx="462733" cy="37018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эукариотической клетки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предка митохондрий дало клетке более мощный источник энергии. Это увеличило объем доступных ресурсов и сделало возможным рост сложности внутреннего устройства.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клеточная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отличаются ядром и внутренними мембранами. Такая организация позволила лучше разделять процессы и точнее управлять химией клетки.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некоторых линиях возникли хлоропласты, тоже через эндосимбиоз. Благодаря этому клетки получили способность использовать свет как источник энергии.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происхождения жизни важно сегодня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обитаемости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помогают понять, какие температура, химия и источники энергии делают планету пригодной для жизни. Это расширяет представления о том, где стоит искать биосферу.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биосигнатур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Марс, Европа и Энцелад рассматриваются как ключевые цели для поиска признаков жизни. Анализ древней Земли подсказывает, какие следы в породах, льде или океанах могут быть значимыми.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том, как из простой химии возникают устойчивые системы, важны для синтетической биологии. Они помогают создавать новые молекулярные конструкции и понимать пределы самосборки.
</a:t>
            </a:r>
            <a:endParaRPr lang="en-US" sz="11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пока остаются открытыми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нерешенные задачи исследований происхождения жизни и их связь с современными гипотезами.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 — это путь, а не мгновение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картина складывается из нескольких этапов: абиогенная химия, мембраны, наследование и отбор. Окончательной разгадки нет, но именно накопление проверяемых данных делает ответ все ближе.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2026-06-02T01:40:42Z</dcterms:created>
  <dcterms:modified xsi:type="dcterms:W3CDTF">2026-06-02T01:40:42Z</dcterms:modified>
</cp:coreProperties>
</file>