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Инстинкт государственности в русской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Власть, порядок и судьба человека в русской словесности.
</a:t>
            </a:r>
            <a:endParaRPr lang="en-US" sz="4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особенно остро говорит о государстве в эпохи потрясений, реформ и исторических переломов. В такие моменты писатели проверяют, как власть влияет на закон, свободу и человеческое достоинство.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государства становится центральной
</a:t>
            </a:r>
            <a:endParaRPr lang="en-US" sz="2572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стремление общества к общему порядку, единым правилам и исторической целостности. В текстах оно связано с законом, армией, судом, чиновничеством и представлением о гражданском долге.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 этот инстинкт не только как условие выживания страны, но и как источник риска. Сильная власть может защищать, однако она же способна подавлять личную свободу и инициативу.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русской словесности государственность почти всегда становится нравственной проблемой. Писателя интересует не только устройство власти, но и то, каким человеком остается гражданин внутри этой системы.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«инстинкт государственности» в литературном анализе
</a:t>
            </a:r>
            <a:endParaRPr lang="en-US" sz="21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Пушкина, Толстого и Достоевского государство нередко связано с исторической памятью, армией и ответственностью за общее дело. В таких образах оно хранит преемственность и удерживает общество от распада.
</a:t>
            </a:r>
            <a:endParaRPr lang="en-US" sz="1508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 русской классике: между защитой и давлением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как опора порядка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Гоголя, Салтыкова-Щедрина и Чехова та же система часто выглядит бюрократической и безличной. Человек в ней сталкивается с формальностью, страхом и равнодушием, которые обесценивают саму идею служения.
</a:t>
            </a:r>
            <a:endParaRPr lang="en-US" sz="1508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как источник давления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интерес к теме возникает в периоды исторической нестабильности, когда писатели острее чувствуют цену порядка и свободы.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общественный кризис, тем настойчивее литература обсуждает границы власти и ответственность общества.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литературоведческий обзор по русской классике и литературе XIX–XX веков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меняется отношение к государственности по эпохам
</a:t>
            </a:r>
            <a:endParaRPr lang="en-US" sz="21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«Капитанской дочке» Пушкин соединяет тему бунта, военной дисциплины и личной чести. Государственный порядок здесь проверяется не только силой, но и способностью к милосердию.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проблема исторической ответственности власти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«Медном всаднике» величие Петербурга соседствует с трагедией Евгения. Частная жизнь оказывается беззащитной перед стихией и перед государственным замыслом, претендующим на историческую неотвратимость.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Пушкина важен вопрос не только о силе власти, но и о ее нравственной мере. История становится справедливой лишь тогда, когда не забывает о человеческом существовании.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Петра I в пушкинском мире связан с масштабом исторического преобразования. Автор показывает, что государственная воля меняет страну, но неизбежно затрагивает судьбы конкретных людей.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126" y="1148225"/>
            <a:ext cx="3889148" cy="2751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по-разному литература оценивает власть, порядок и исторический конфликт.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государственность получает нравственную оценку: важна не только сила власти, но и ее отношение к человеку.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государство в ключевых произведениях русской литературы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классической литературы XIX века
</a:t>
            </a:r>
            <a:endParaRPr lang="en-US" sz="12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«Мёртвых душах» государственная тема раскрывается через рутину, бумажность и нравственную опустошенность. Формы управления существуют, но живого служения обществу в них почти нет.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и сатирический образ чиновничьего государства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«Ревизоре» власть держится на страхе, взаимном обмане и показном порядке. Чиновники думают не о законе, а о сохранении должностей и внешнего благополучия.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показывает: государственность теряет смысл, если в ней исчезают совесть, ответственность и чувство общего дела. Тогда бюрократия становится не опорой порядка, а его карикатурой.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возникает конфликт между порядком и свободой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две типичные линии развития литературного конфликта вокруг власти и общественного устройства.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Петербург, вода и памятник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 «Медному всаднику» часто строятся вокруг наводнения, пустынных набережных и монументального памятника. Такой визуальный ряд подчеркивает величие государственной идеи и уязвимость человека перед стихией и историей.
</a:t>
            </a:r>
            <a:endParaRPr lang="en-US" sz="1167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Чиновничья комната как сцена власти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«Ревизора» характерны тесные кабинеты, столы с бумагами и напряженные позы персонажей. Пространство выглядит комично и тревожно одновременно, потому что власть здесь держится на страхе, суете и желании скрыть правду.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 фоне армии и двора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иллюстрациях к «Войне и миру» важны императорский двор, мундиры, строевые ряды и батальные сцены. Через них художник показывает, что государство в романе связано не только с официальной властью, но и с судьбой народа.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государства в визуальной культуре школьного курса литературы
</a:t>
            </a:r>
            <a:endParaRPr lang="en-US" sz="210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978" y="1453774"/>
            <a:ext cx="258038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87344"/>
            <a:ext cx="284700" cy="2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8734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линии романа Толстого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1812 года у Толстого становится проверкой не только армии, но и всего народа: в момент опасности раскрываются подлинные силы общества, а не формальные заслуги власти.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испытание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 историю как результат действий множества людей. Решения верхов важны, но исход событий определяют общая воля, терпение, жертвенность и поведение обычных участников войны.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движение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государства в романе связана не с торжественностью власти, а с соответствием долгу и совести. Истинная сила проявляется там, где командование служит общему делу и не теряет человеческого измерения.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критерий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армии у Толстого соединяет дисциплину, историческую необходимость и личную ответственность. Военная организация ценна лишь тогда, когда она защищает страну и не отрывается от жизни народа.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 ответственность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классике государство оценивается не по внешней мощи, а по тому, насколько оно защищает человека, поддерживает закон и не превращается в безличный механизм.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законность, справедливость и доверие, тем убедительнее образ сильной государственности; бюрократия и страх, напротив, указывают на её ослабление.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образов государства в произведениях русской классики: А. С. Пушкин, Н. В. Гоголь, М. Е. Салтыков-Щедрин, Л. Н. Толстой.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и слабое государство в литературных образах
</a:t>
            </a:r>
            <a:endParaRPr lang="en-US" sz="232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подчеркивает актуальность сатиры: писатель обнажает, как внешняя форма управления может скрывать нравственную и политическую пустоту.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годом первой публикации «Истории одного города», сатирического ответа на кризис административной культуры.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1869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Е. Салтыков-Щедрин, «История одного города»; первая публикация — 1869 год.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8691" y="1068000"/>
            <a:ext cx="4941919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что русская классика оценивает власть прежде всего по её нравственному качеству и отношению к человеку.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Зрелая государственность строится на праве, ответственности и доверии; незрелая узнаётся по произволу, равнодушию и разрыву между властью и обществом.
</a:t>
            </a:r>
            <a:endParaRPr lang="en-US" sz="1417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зрелой и незрелой государственности
</a:t>
            </a:r>
            <a:endParaRPr lang="en-US" sz="2247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государственной темы в русской литературе XIX–XX веков.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исторической реальности к художественной оценке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писатель превращает общественный кризис в образ власти и вывод о цене порядка.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Государственность и национальная идентичность в литературе
</a:t>
            </a:r>
            <a:endParaRPr lang="en-US" sz="210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в русской литературе объединяет разные эпохи в единый рассказ о стране: победы, утраты и реформы становятся не фоном, а частью национального самосознания.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Москвы и Петербурга помогают показать два измерения России — древнее и имперское, духовное и административное; через них литература размышляет о центре государства и судьбе народа.
</a:t>
            </a:r>
            <a:endParaRPr lang="en-US" sz="1338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1812 года, петровские преобразования и революционные потрясения закрепляют представление о государстве как о силе, которая проверяет общество на зрелость, выдержку и способность к общему делу.
</a:t>
            </a:r>
            <a:endParaRPr lang="en-US" sz="1306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идентичность в художественных текстах укрепляется через память о коллективных испытаниях: именно она соединяет личную судьбу, язык, историю и моральный выбор в целостный образ страны.
</a:t>
            </a:r>
            <a:endParaRPr lang="en-US" sz="12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доверие рождается там, где власть действует открыто и последовательно, а её решения можно соотнести с общим благом, а не с личной выгодой.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справедливость и нравственный авторитет: именно они делают власть убедительной и снимают ощущение произвола.
</a:t>
            </a:r>
            <a:endParaRPr lang="en-US" sz="1519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сюжетов русской классической литературы, в которых изображены власть, закон и общественное доверие.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причины усиливают доверие к власти
</a:t>
            </a:r>
            <a:endParaRPr lang="en-US" sz="293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звучание темы государственности
</a:t>
            </a:r>
            <a:endParaRPr lang="en-US" sz="2446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тема государственности в литературе и публицистике связана не только с силой институтов, но и с качеством правовой культуры, прозрачностью решений и готовностью граждан участвовать в общественной жизни.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этот разговор особенно важен: он помогает увидеть, что государство существует не отдельно от человека, а через его ответственность, доверие к закону и умение отличать порядок от формальности.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рассматривает стремление к государственности как ответ на кризисы, смуты и угрозу распада, когда обществу особенно нужен порядок и историческая опора.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литературного анализа темы
</a:t>
            </a:r>
            <a:endParaRPr lang="en-US" sz="2865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порядок становится ценностью только тогда, когда он основан на законе, совести и уважении к человеческому достоинству; иначе он превращается в форму давления.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классических текстах государство — это не просто сила, а нравственная проверка и власти, и общества, и каждого человека, живущего в истории.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5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порядок становится нравственной ценностью
</a:t>
            </a:r>
            <a:pPr algn="ctr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убеждает: государственность важна не как голая мощь, а как ответственность за закон, память и человека; именно поэтому её художественные образы остаются современными.
</a:t>
            </a:r>
            <a:endParaRPr lang="en-US" sz="37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2026-05-23T20:35:41Z</dcterms:created>
  <dcterms:modified xsi:type="dcterms:W3CDTF">2026-05-23T20:35:41Z</dcterms:modified>
</cp:coreProperties>
</file>