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 в Present, Future и Past Simple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общие вопросы и короткие ответы в трёх временах.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общие вопросы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встречаются в диалогах, заданиях и тестах. Они помогают спрашивать о школе, семье, хобби, планах и прошлом, а правильная модель быстро подсказывает нужный ответ yes/no.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как выглядит общий вопрос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общий вопрос строится по схеме Do/Does + подлежащее + глагол. Сначала ставят вспомогательный глагол, затем слово, обозначающее того, кто действует, и только потом смысловой глагол.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30100" y="24087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do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do используется с I, you, we и they. Она помогает задать вопрос о привычках, фактах и повторяющихся действиях, например: Do they play football after school?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232703" y="3009725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does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does нужна с he, she и it. После does основной глагол не получает окончание -s, потому что эту грамматическую роль уже выполняет вспомогательный глагол.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424296" y="36040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английском языке звучит естественно только при строгом порядке слов. Если перепутать вспомогательный глагол и подлежащее, предложение станет неправильным или непонятным для собеседника.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23265" y="42007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спрашивает Present Simple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вопроса подходит для привычек, фактов и регулярных действий. Он помогает узнать, что обычно происходит, как человек живёт или что он делает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утверждение, вопрос и краткий ответ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форма глагола в вопросе и ответе.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с do или does, а смысловой глагол остаётся без -s; в кратком ответе повторяется только вспомогательный глагол.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Present Simple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Present Simple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частоты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often, sometimes и never показывают, как часто происходит действие. Они сразу подсказывают, что речь идёт о привычке или повторяющемся событии.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every day и on Mondays помогают понять, что действие повторяется по расписанию. Такие слова часто встречаются в рассказах о школе, кружках и домашних делах.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daily routine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go to school every day? звучит естественно, когда спрашивают о привычном распорядке. Он не касается одного конкретного дня, а описывает обычную ситуацию.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привычкой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Does he usually help at home? показывает, что важно не разовое действие, а привычка. Слово usually делает вопрос более точным и помогает выбрать Present Simple.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расписанием, учебниками и будильником хорошо подчёркивает повторяемость действий. Оно помогает быстрее связать правило с реальной школьной жизнью.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и три типа вопросов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связано со своим вспомогательным глаголом и смыслом вопроса.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времени зависит от момента действия: настоящее, будущее или прошлое. По форме вспомогательного глагола легко определить нужную модель.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урока; примеры из задания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вопрос в Present Simple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общего вопроса в Present Simple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в Present Simple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9675" y="2787078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Да, это так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кратком ответе после yes повторяется только вспомогательный глагол: Yes, I do. Yes, he does. Основной смысловой глагол в ответе не нужен.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1688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Нет, это не так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no используется отрицательная форма вспомогательного глагола: No, I don’t. No, she doesn’t. Так ответ остаётся коротким, но грамматически правильным.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13705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строятся по одной модели для всех лиц: yes/no + местоимение + do/does. Это помогает отвечать быстро и не повторять весь вопрос.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Simple: общий вопрос о будущем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Future Simple вопрос начинается со слова will, затем идёт подлежащее и основной глагол в начальной форме. Такая схема подходит для вопросов о будущем действии, решении или предположении.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will глагол не получает окончание и не требует частицы to. Поэтому говорят: Will you help me? Will they visit grandma? — форма остаётся простой и неизменной.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используют, когда событие ещё не произошло и только ожидается. Это может быть план, обещание, просьба, догадка или вопрос о том, что случится позже.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Simple: вопросы и ответы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Future Simple для 5 класса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строится вопрос и как звучат короткие ответы в будущем времени.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один порядок слов в вопросе, а отрицание выражается краткой формой won’t.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Future Simple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tomorrow, next week, soon, later и in the future сразу подсказывают, что вопрос связан с будущим. Они помогают выбрать форму will и правильно понять смысл предложения.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Неопределённое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maybe часто показывает предположение, а не точный план. В таких вопросах тоже обычно используется Future Simple, потому что говорящий говорит о возможном событии, а не о привычке.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next month и next week особенно полезны в школьных диалогах. Они помогают спросить о предстоящих делах: Will you be at school tomorrow? Will your class have a test next week?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Календарь, часы и стрелка вперёд помогают запомнить: Future Simple связан с тем, что ещё не произошло. Такие изображения делают правило наглядным и легче узнаваемым.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вопрос в Future Simple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общем вопросе с will и пример: Will your friends come to the party?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общий вопрос о прошлом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в Past Simple строится по схеме Did + подлежащее + глагол. Такой вопрос спрашивает о действии, которое уже завершилось, и обычно требует ответа yes или no.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основной глагол не меняется. Не нужны окончание -ed и вторая форма неправильного глагола, потому что did уже показывает, что речь идёт о прошлом.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диалогах легко встретить вопросы вроде Did you visit your grandparents? Did they play outside yesterday? Did she watch the film last night? Они звучат естественно и понятно.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именно did помогает построить вопрос, а не форма самого глагола. Поэтому ученику нужно сначала выбрать вспомогательное слово, а потом поставить глагол в начальную форму.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did и форма глагола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основной глагол остаётся в начальной форме: did play, did go, did watch. Это помогает не путать вопрос с обычным утверждением.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единое правило: did берёт на себя значение прошедшего времени, поэтому глагол не изменяется ни у правильных, ни у неправильных форм.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Past Simple,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времён в общих вопросах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вспомогательный глагол в зависимости от времени, а схема ответа yes/no остаётся одинаковой.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временами видна прежде всего во вспомогательном глаголе. Если выбрать его правильно, порядок слов и краткий ответ становятся предсказуемыми.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построения общих вопросов в трёх простых временах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в Past Simple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9675" y="2787078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используется только did или didn’t. Смысловой глагол не повторяется, потому что вопрос уже содержит всю нужную информацию о действии в прошлом.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1688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положительный, говорим: Yes, I did. Yes, he did. Yes, they did. Такая форма короткая, чёткая и подходит для любого общего вопроса в Past Simple.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13705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отрицательный, используем No, I didn’t. No, he didn’t. No, they didn’t. Важно не добавлять второй глагол и не говорить No, I not.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время для общего вопроса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времени по смыслу действия и временным словам: every day, tomorrow, yesterday и другим подсказкам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общих вопросах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 писать Does she plays? или Will he goes? После does и will основной глагол должен стоять в начальной форме, без -s и без лишних окончаний.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часто путают вопрос и утверждение, например: Did you went? Правильно: Did you go? Вспомогательное did уже показывает прошлое, поэтому глагол не изменяется.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говорить No, I not. В кратком ответе нужны формы do, does, did или их отрицания don’t, doesn’t, didn’t. Они заменяют смысловой глагол.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сначала найди вспомогательный глагол, а потом посмотри на форму основного глагола. Такая проверка помогает быстро заметить ошибку и исправить её без лишних повторов.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с общими вопросами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like English? — Yes, I do. Такие короткие реплики часто помогают начать разговор на уроке, быстро узнать мнение одноклассника и потренировать правильный порядок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you do your homework today? — Yes, I will. Этот диалог показывает, как Future Simple помогает спрашивать о намерении или будущем действии, которое ещё только предстоит.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you play outside yesterday? — No, I didn’t. Такие вопросы полезны дома и на прогулке, потому что позволяют быстро уточнить, что уже произошло раньше.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вопросы: один принцип для трёх времён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в английском строится по ясной схеме: do/does для Present Simple, will для Future Simple и did для Past Simple. Если вспомогательный глагол выбран верно, ответ yes/no становится простым и точным.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2026-05-30T13:17:10Z</dcterms:created>
  <dcterms:modified xsi:type="dcterms:W3CDTF">2026-05-30T13:17:10Z</dcterms:modified>
</cp:coreProperties>
</file>