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радиационной безопасности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риски излучения и учимся защищать себя каждый день.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встречается в природе и применяется человеком. Важно понимать, откуда берётся риск, как его уменьшают в быту и медицине, и как действовать по официальным сообщениям.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правила радиационной безопасности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 ионизирующем излучении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энергия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излучение способно выбивать электроны из атомов и изменять вещество. Поэтому оно может повлиять на живые клетки и требует строгого контроля.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видам относятся альфа-, бета-, гамма-, рентгеновское и нейтронное излучение. Каждый вид по-разному проходит через материалы и по-разному задерживается защитой.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условий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определяют не только тип излучения, но и время рядом с источником, расстояние до него и наличие защитного экрана или стены.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человек находится возле источника, тем меньше полученная доза. Поэтому в радиационной безопасности всегда учитывают время, расстояние и защиту.
</a:t>
            </a:r>
            <a:endParaRPr lang="en-US" sz="10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обычно связана с природными факторами, которые есть вокруг нас постоянно.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даёт природный фон, а значит, внимание нужно уделять жилью и повседневным условиям.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облучения человека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курса ОБЗР; точные доли зависят от региона и не приводятся.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в домах и квартирах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Газ, который не видно и не слышно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выделяется из почвы и строительных материалов, поэтому человек может не замечать его присутствия. Особенно важно помнить о подвалах, первых этажах и помещениях с слабым воздухообменом, где газ накапливается быстрее.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помогает обычное проветривание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регулярно открывать окна и следить за вентиляцией, концентрация радона снижается. Дополнительно уменьшают риск заделка щелей в полу и стенах, а также проверка уровня газа специальными измерениями.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нужно держать под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опасен не сразу, поэтому профилактика важнее ожидания тревожных признаков. Проверка жилья особенно полезна в домах, построенных на участках с повышенным выделением газа, и в помещениях, где семья проводит много времени.
</a:t>
            </a:r>
            <a:endParaRPr lang="en-US" sz="10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нормативов помогает понять, где требования строже и почему.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обычных людей пределы значительно ниже, чем для работников. Для детей и беременных применяют повышенную осторожность и дополнительные меры защиты.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облучения и пределы доз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требования радиационной безопасности; учебное обобщение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— находиться рядом с источником как можно меньше времени. Даже короткое сокращение контакта заметно уменьшает полученную дозу, поэтому в опасной зоне действуют быстро и без лишних остановок.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времени, расстояния и защиты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— увеличить расстояние. Чем дальше человек от источника, тем слабее воздействие излучения, поэтому отход на несколько метров часто снижает риск гораздо сильнее, чем кажется.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использовать подходящее экранирование. Бумага задерживает альфа-частицы, тонкий металл ослабляет бета-излучение, а свинец, бетон и вода хорошо защищают от гамма-излучения.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радиационной аварии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официальном сообщении служб и органов власти.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6" y="1779911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йодной профилактике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 указанию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Калия йодид принимают лишь тогда, когда это официально рекомендуют службы. Самовольный приём не усиливает защиту и может навредить, особенно детям и людям с болезнями щитовидной железы.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только от одного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 помогает щитовидной железе не накапливать радиоактивный йод, но не защищает от других радионуклидов. Поэтому он не заменяет укрытие, эвакуацию и другие меры безопасности.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 эффективна только при своевременном приёме и правильной дозировке. Без назначения врача или службы защиты она может вызвать лишнюю нагрузку на организм.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загрязнения специалисты проверяют молоко, овощи, фрукты, мясо, зерно и питьевую воду, чтобы в пищу не попадали опасные вещества.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продуктов питания и 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с превышением норм не допускаются к продаже и не используются для приготовления пищи, даже если внешне они выглядят обычными и свежими.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используют только проверенную воду, тщательно моют овощи и фрукты, удаляют внешние листья у зелени и сливают первый отвар.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санитарных рекомендаций помогает снизить риск внутреннего облучения и делает питание безопаснее для всей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излучения в организм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облучение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облучение возникает, когда источник находится рядом с человеком, но вне его тела. Его сила зависит от расстояния до источника, времени контакта и наличия защиты.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облучение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облучение развивается после попадания радиоактивных веществ с воздухом, водой или пищей. Особенно опасны вдыхание пыли и проглатывание загрязненных частиц, поэтому важны гигиена и контроль продуктов.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меры защиты часто сочетают: уменьшают время, увеличивают расстояние и используют экраны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способ защиты снижает дозу, но наибольший эффект дает сочетание нескольких мер сразу.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доза при защите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принципам радиационной защиты; условные значения для наглядного сравнения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проводят медицинское исследование безопасно
</a:t>
            </a:r>
            <a:endParaRPr lang="en-US" sz="2311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Назначение по показаниям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направляет на исследование только тогда, когда оно действительно помогает уточнить диагноз. Это снижает ненужное облучение и делает процедуру обоснованной.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Настройка оборудования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выбирают так, чтобы доза была минимально необходимой для получения качественного снимка или результата. Параметры зависят от возраста и области исследования.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Средства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процедуры используют экраны, защитные фартуки и точное ограничение зоны облучения. Это помогает защитить чувствительные части тела.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результата
</a:t>
            </a:r>
            <a:pPr algn="ctr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обследования медицинский персонал проверяет, достигнута ли нужная диагностическая информация. Если данных достаточно, повторное облучение не проводят без необходимости.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возникает опасность, к чему она может привести и какая мера помогает снизить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не только от источника, но и от пути попадания радионуклидов в организм. Защита всегда должна быть связана с конкретной ситуацией.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риска и защиты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радиационной безопасности населения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государственного контроля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Нормативы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допустимые уровни облучения и правила работы с источниками излучения. Эти нормы нужны, чтобы защита людей была одинаковой и обязательной для всех организаций.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проверяют фон, воду, почву, воздух и продукты питания. Результаты сравнивают с нормативами, чтобы вовремя заметить превышение и не допустить опасных последствий.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обнаружено отклонение, население получают официальные сообщения и инструкции. Это помогает людям действовать спокойно, без слухов и лишнего риска.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Дезактивация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загрязнении территорий организуют очистку, ограничение доступа и контроль вывоза опасных материалов. Такие меры уменьшают воздействие на людей и окружающую среду.
</a:t>
            </a:r>
            <a:endParaRPr lang="en-US" sz="1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вероятность накопления радионуклидов, тем чаще проводят измерения и повторные проверки состояния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контроля получают места с регулярным облучением людей или возможным накоплением загрязнения.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контроль особенно важен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направлениям радиационного контроля; условные значения для сравнения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трогайте неизвестные предметы, контейнеры и подозрительные находки. Если видите их возле дороги, здания или забора, сразу сообщите взрослым и не подходите близко.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для дома, школы и улицы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мойте руки, не ешьте немытые ягоды и не пейте воду из неизвестных источников. Пищу храните в закрытой упаковке и соблюдайте чистоту дома.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чрезвычайной ситуации слушайте сообщения школы, МЧС и местных властей. Выполняйте указания без самовольных действий, потому что они основаны на проверенной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крупные аварии изменили подход к безопасности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урок срочного оповещения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1986 года авария на Чернобыльской АЭС показала, насколько важны быстрые сообщения и организованная эвакуация. Людей нужно было защищать не только в первые часы, но и позже, когда проверяли пищу, воду и состояние территорий.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Фукусима: защита людей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на АЭС «Фукусима-1» в 2011 году внимание сосредоточили на контроле продуктов, медицинском наблюдении и длительной работе по очистке. Этот случай напомнил, что безопасность не заканчивается после прекращения выброса.
</a:t>
            </a:r>
            <a:endParaRPr lang="en-US" sz="13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система радиационной безопасности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участники отвечают за защиту населения и соблюдение правил.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безопасность начинается с грамотных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источники риска, соблюдать нормы и выполнять официальные указания, можно значительно снизить облучение. Безопасность зависит от ответственности государства, специалистов и каждого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2026-05-21T02:07:19Z</dcterms:created>
  <dcterms:modified xsi:type="dcterms:W3CDTF">2026-05-21T02:07:19Z</dcterms:modified>
</cp:coreProperties>
</file>