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Огонь: зачем он нужен и почему с ним важна осторожность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помогает, но требует строгого контроля и осторожности.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 жизни человека и правилах безопасности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сопровождал человека с древности: он давал тепло, свет, пищу и помощь в дороге. Но тот же огонь может быстро стать причиной пожара, если обращаться с ним неосторожно.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88543"/>
            <a:ext cx="271200" cy="241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54167"/>
            <a:ext cx="271200" cy="241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и где нельзя разводить костёр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площадка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разводят только там, где рядом нет сухой травы, мха, корней деревьев и низких веток. Площадка должна быть очищена заранее, чтобы пламя не перекинулось дальше.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рискованны торфяники, край леса, участки возле сухостоя и мусора. Здесь огонь может уйти в почву, траву или кроны деревьев почти незаметно, но очень быстро.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заповедниках, на особо охраняемых территориях и при высокой пожарной опасности костры часто запрещены. Такие ограничения защищают природу и помогают избежать серьёзных последствий.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розжигом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розжигом нужно убедиться, что рядом нет палаток, вещей и мест, куда могут попасть искры. Если условия сомнительные, от костра лучше отказаться сразу.
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условия горения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огню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возникает только тогда, когда одновременно есть топливо, кислород и тепло. Сухие ветки, щепки или бумага служат источником горючего материала. Без одного из этих элементов пламя не удержится.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пламя гаснет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воздух, тепло или сам горючий материал, горение прекращается. Поэтому мокрые дрова, плотная укладка и отсутствие притока воздуха мешают огню поддерживать себя.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самый лёгкий материал, который быстро схватывает пламя: сухую траву, бересту, бумагу без покрытия и тонкие щепки. Именно они помогают огню перейти к следующему слою.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первого розжига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поленья сразу не загораются, потому что им требуется больше тепла. Сначала должен хорошо разгореться трут, а потом уже можно добавлять более крупные ветки и дрова.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Сырые ветки и мокрая древесина плохо подходят для первого розжига. Они дают много дыма, быстро остывают и часто мешают огню разгореться даже при наличии искры.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703328"/>
            <a:ext cx="4000500" cy="9589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отличить полезные материалы от неподходящих для розжига.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костра: что подходит, а что нет
</a:t>
            </a:r>
            <a:endParaRPr lang="en-US" sz="282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подходящего материала — сухость. Размер ветки важен меньше, чем способность быстро схватить пламя и не давать лишнего дыма.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безопасного разведения костра для школьного курса ОБЗР.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разводят костёр по шагам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безопасном розжиге костра.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розжига лучше всего подходят лёгкие и сухие материалы, которые быстро дают устойчивое пламя.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материалы загораются быстрее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и тоньше материал, тем быстрее он загорается. Мокрые ветки почти не помогают розжигу и только мешают ему.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безопасного разведения костра; сравнительная оценка без точных измерений.
</a:t>
            </a:r>
            <a:endParaRPr lang="en-US" sz="5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3756" y="2249525"/>
            <a:ext cx="242287" cy="27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3755" y="2919303"/>
            <a:ext cx="242287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595378"/>
            <a:ext cx="264300" cy="26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можно зажечь костёр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 удобны и привычны, поэтому их легко использовать в походе. Но они боятся влаги и ветра, значит, их нужно хранить в сухой упаковке и не полагаться только на один коробок.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Зажигалка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Зажигалка позволяет сделать несколько попыток подряд, что удобно при розжиге. Однако у неё может закончиться газ, поэтому полезно проверять запас заранее и держать её защищённой от сырости.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Огниво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Огниво помогает получить искру даже в сырую погоду, если трут хорошо просушен. Такой способ надёжнее в сложных условиях, но требует сноровки и терпения при использовании.
</a:t>
            </a:r>
            <a:endParaRPr lang="en-US" sz="8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трением: редкий, но интересный способ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тлеющий уголёк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быстром трении дерева о дерево возникает тепло. Если материал очень сухой, появляется тлеющий уголёк, который можно перенести на трут и осторожно раздуть.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способ трудный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способа нужны палочка, дощечка, верёвка или лук, а также много терпения. Он требует силы, точности и очень сухой древесины, поэтому в школе изучается как исторический пример.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укладка помогает воздуху проходить к огню, поэтому тонкие сухие слои кладут первыми, а более крупные — только после устойчивого пламени.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успех розжига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условия успеха — сухие материалы и грамотная последовательность. Ветер и влажность мешают, но их влияние можно частично снизить.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ОБЗР по теме «Добывание огня, разведение костра», 2025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414" y="1783200"/>
            <a:ext cx="213075" cy="28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88543"/>
            <a:ext cx="271200" cy="241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48150" y="3532800"/>
            <a:ext cx="212850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костров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Костёр-шалаш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разгорается и сразу даёт высокое пламя. Такой вариант удобен, когда нужно быстро получить огонь для розжига, подсветки места стоянки или срочного подогрева пищи.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Костёр-колодец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Дрова укладывают так, чтобы они образовывали устойчивую конструкцию. Огонь в ней горит ровнее, дольше сохраняет жар и подходит для приготовления еды и обогрева.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Звёздный костёр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Дрова расходуются медленнее, потому что их подвигают к центру по мере прогорания. Этот костёр удобен, если нужно экономно поддерживать тепло длительное время.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Нодья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или три толстых бревна дают долгое ночное тепло и устойчивое горение. Такой костёр используют, когда важно надолго сохранить жар и реже подкладывать дрова.
</a:t>
            </a:r>
            <a:endParaRPr lang="en-US" sz="8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выбирают не случайно: форма влияет на скорость разгорания, силу жара и расход дров.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костров и их назначение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Шалаш нужен для быстрого старта, колодец — для устойчивого жара, звёздный костёр экономит дрова, а нодья дольше всего сохраняет тепло.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ОБЗР по теме «Разведение костра»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поддерживать костёр без лишнего дыма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сухие дрова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только сухие поленья и добавляют их понемногу. Сырые ветки дают много дыма и быстро портят устойчивое горение.
</a:t>
            </a:r>
            <a:endParaRPr lang="en-US" sz="988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— доступ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поленьями оставляют промежутки, чтобы к огню поступал кислород. Слишком плотная укладка ослабляет пламя и может его погасить.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Потом — пополнение по мере прогорания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дрова подбрасывают только тогда, когда старые уже хорошо разгорелись. Так костёр остаётся ровным, тёплым и без лишнего дыма.
</a:t>
            </a:r>
            <a:endParaRPr lang="en-US" sz="9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костёр горит правильно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аккуратного костра пламя ровное и жёлто-оранжевое, без резких вспышек. Такое горение обычно видно там, где дрова сухие, а между ними остаётся достаточно воздуха для тяги.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как сигнал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над огнём поднимается густой чёрный дым, значит, топливо сырое или костёр слишком плотно сложен. В такой куче огонь тратит силы на испарение влаги, а не на тепло.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жар и спокойное пламя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костёр даёт устойчивое тепло и немного дыма. Его удобно представить рядом с дымящейся кучей: слева — правильный огонь, справа — влажные дрова и слабое горение.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полностью потушить костёр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безопасному завершению костра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из-за которых возникает пожар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огонь без присмотра или бросать в него стекло, пластик и мусор. Такие материалы не помогают костру, а только увеличивают дым и риск пожара.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разводить костёр рядом с сухой травой, мхом и ветками: одна искра может быстро перекинуться на сухой слой и разойтись по земле далеко от места стоянки.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торфяная почва и участки под низкими ветвями. Даже маленький непотушенный уголёк там способен вызвать скрытое тление и затем большое возгорание.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условия плохие, безопаснее выбрать тёплую одежду, укрытие от ветра и готовую еду без розжига. Это экономит силы и снижает риск.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 костра лучше отказаться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неблагоприятных факторов, тем разумнее отказаться от огня. Запрет и сильный ветер — самые весомые причины.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ОБЗР по теме «Безопасность разведения костра», 2025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4016" y="2209826"/>
            <a:ext cx="216225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01469"/>
            <a:ext cx="274800" cy="24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правила разведения костра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 походе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походе важно быстро и безопасно разжечь огонь, чтобы согреться, приготовить еду и не тратить время на ошибки. Знание правил помогает действовать спокойно и уверенно.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экскурсии или туристического слёта школьник учится выбирать место, оценивать сухость материалов и замечать опасные участки. Это делает отдых безопаснее для всех вокруг.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избежать пожара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правил учит не оставлять угли, не разводить огонь в опасном месте и не использовать неподходящие материалы. Так снижается риск случайного возгорания.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разведения костра развивает аккуратность и внимание к деталям. Ребёнок понимает, что огонь требует контроля, а безопасность людей и природы всегда важнее удобства.
</a:t>
            </a:r>
            <a:endParaRPr lang="en-US" sz="8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помогает человеку, если рядом безопасное место, сухие материалы и чёткий порядок действий. Но настоящий навык — не только разжечь костёр, а и полностью и спокойно его потушить.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огонь полезен только при строгой безопасности
</a:t>
            </a:r>
            <a:endParaRPr lang="en-US" sz="274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2026-05-20T22:13:47Z</dcterms:created>
  <dcterms:modified xsi:type="dcterms:W3CDTF">2026-05-20T22:13:47Z</dcterms:modified>
</cp:coreProperties>
</file>