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признаки глагола и прилагательного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действие и признак в одной точной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 системе частей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стоит на границе глагола и прилагательного: оно образуется от глагола, но в речи описывает предмет и согласуется с ним по форме.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причастие берёт у глагола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передавать совершенный или несовершенный вид, поэтому сразу показывает, завершено действие или продолжается. Это помогает точнее понять, как связан признак предмета с действием.
</a:t>
            </a:r>
            <a:endParaRPr lang="en-US" sz="1053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различают формы настоящего и прошедшего времени. По времени легко определить, происходит ли действие сейчас или уже произошло, например: читающий, прочитавший.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глагольный залог и может быть действительным или страдательным. Благодаря этому видно, сам ли предмет действует или действие направлено на него.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причастий сохраняются возвратность и переходность, как у глагола. Эти признаки показывают, как устроена форма и от какого глагола она образована.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85753"/>
            <a:ext cx="3239400" cy="11957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причастие и прилагательное: сравнение признаков
</a:t>
            </a:r>
            <a:endParaRPr lang="en-US" sz="212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части речи по значению, вопросам и грамматическим признакам.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близко к глаголу по значению действия и к прилагательному по форме изменения.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причастие выглядит в предложении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причастие стоит рядом с существительным и уточняет его признак: бегущий мальчик, разбитое окно, растаявший снег. Так предмет описывается точнее и нагляднее.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одновременно связано с предметом и с действием. Оно отвечает на вопрос к существительному, но при этом сохраняет значение процесса или результата действия.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причастие помогает избежать длинных объяснений и делает высказывание компактным. Вместо отдельного предложения можно сразу назвать предмет и его признак по действию.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у причастия встречаются чаще всего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признаки двух частей речи и поэтому особенно важно в разборе слов по грамматическим признакам.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и форме причастие нельзя отнести только к глаголу или только к прилагательному: оно соединяет оба набора признаков.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73" y="1314140"/>
            <a:ext cx="6741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32723"/>
            <a:ext cx="794400" cy="70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выполняет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Действительное причастие показывает предмет, который сам совершает действие: читающий ученик, играющий ребёнок. Важно, что признак возникает от действия самого предмета.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узнать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задать вопрос: «Кто делает?» — перед нами действительное причастие. Оно указывает на источник действия и помогает точнее представить происходящее в предложении.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характеристика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полезны в описании людей, животных и предметов, когда нужно подчеркнуть активное действие: бежавший спортсмен, пишущий школьник, летящая птица.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направлено на 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показывает, что действие совершается над предметом: написанное письмо, построенный мост, решённая задача. Предмет не действует сам, а получает результат.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описывают готовый результат или состояние предмета после действия. Поэтому они особенно удобны, когда важно показать, что уже сделано.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смысловой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надо смотреть не только на форму, но и на смысл предложения. Если предмет испытывает действие, перед нами страдательное причастие.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 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помогают кратко и ясно называть завершённые действия: покрашенный забор, исправленная ошибка, прочитанная книга. Они делают описание точным и аккуратным.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причастие в слове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школьного разбора слова по грамматическим признакам.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причастия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pPr algn="l" indent="0" marL="0">
              <a:lnSpc>
                <a:spcPct val="115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вид глагола, от которого образовано: совершенный или несовершенный. Этот признак помогает понять, завершено ли действие или оно продолжается.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залог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определяются время и залог. Например, в слове прочитанный можно увидеть прошедшее время и страдательный залог, что сразу уточняет смысл формы.
</a:t>
            </a:r>
            <a:endParaRPr lang="en-US" sz="1062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 и переходность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причастия сохраняют возвратность и переходность исходного глагола. Эти признаки показывают, как слово связано с действием и на какой объект оно направлено.
</a:t>
            </a:r>
            <a:endParaRPr lang="en-US" sz="1021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зависят от 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остаются у формы одинаковыми, даже если меняется существительное рядом. Поэтому их определяют прежде всего по самой словоформе, а не по контексту.
</a:t>
            </a:r>
            <a:endParaRPr lang="en-US" sz="9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причастия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родам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Причастие, как и прилагательное, может менять форму по роду, если стоит в единственном числе: прочитанная книга, прочитанное письмо, прочитанный рассказ. Род зависит от существительного, с которым связано слово.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числам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причастие тоже согласуется с существительным: прочитанные книги, построенные дома, решённые задачи. Эта форма показывает, сколько предметов обозначает слово, и помогает точно связать его с именем существительным.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по падежам вместе с существительным: о прочитанной книге, к построенному дому, без решённой задачи. Именно падеж помогает увидеть грамматическую связь причастия с определяемым словом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страдательные причастия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чаще всего сообщает о результате действия и употребляется в сказуемом, поэтому она особенно важна в сообщении о состоянии предмета.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ближе к определению, а краткие — к сказуемому; это помогает выбрать нужную форму в предложении.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школьной грамматики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 книга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не просто книгу, а интересную книгу, которую ему задали. Причастный оборот помогает увидеть, какая именно книга имеется в виду, и делает описание более точным и наглядным.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построенный в прошлом году, уже заметно выделяется среди соседних зданий. Причастный оборот добавляет важную подробность: он сообщает не только о предмете, но и о признаке, связанном с действием.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Освещённая солнцем дорога кажется яркой и спокойной. В таком сочетании причастие вместе с зависимыми словами создаёт точную картину, которую легко представить и быстро понять в 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85672"/>
            <a:ext cx="3239400" cy="15958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причастий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затруднения чаще всего возникают при разборе причастий и как их избежать.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 невниманием к смыслу и грамматическим признакам; проверка формы, залога и зависимых слов помогает избежать неточностей.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прилагательного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признак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связано ли слово с действием. Если от него можно задать вопрос и увидеть процесс или результат, это важная подсказка в пользу причастия.
</a:t>
            </a:r>
            <a:endParaRPr lang="en-US" sz="863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замену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попробовать заменить слово оборотом с который. Читающий ученик — ученик, который читает. У прилагательного такая замена обычно невозможна или звучит неестественно.
</a:t>
            </a:r>
            <a:endParaRPr lang="en-US" sz="813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Сравнить грамматические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время и залог. У причастия они есть, а у качественного или относительного прилагательного нет. Так различие становится особенно заметным.
</a:t>
            </a:r>
            <a:endParaRPr lang="en-US" sz="8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причастии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не ограничиваться только вопросом к слову: смысл, форма и связь с существительным дают полную картину.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несколько групп признаков, поэтому его нужно проверять сразу по смыслу и по грамматическим признакам.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школьной теме «Причастие»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причастия нужны в 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выделить именно тот предмет, который выполняет действие или испытывает его результат. Благодаря этому текст становится точнее и понятнее без лишних пояснений.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причастная форма часто заменяет целое предложение. Вместо длинного объяснения можно сказать: решённая задача, открытая книга, растущий лес — и смысл остаётся ясным.
</a:t>
            </a:r>
            <a:endParaRPr lang="en-US" sz="1296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причастия часто встречаются в формулировках правил и заданий. Они экономят место и позволяют передать важную информацию точно, без повторов.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причастия делают описание более выразительным. Они помогают представить предмет не отвлечённо, а в движении, в состоянии или в действии.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причастия с глаголом и прилагательным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причастие наследует признаки глагола и одновременно работает как прилагательное.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морфологического разбора причастия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установить, что слово обозначает признак предмета по действию. Это главный признак причастия, который помогает не перепутать его с другими формами.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начальную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указывают начальную форму слова и его исходный вид. Так легче понять, от какого глагола образовано причастие и какие грамматические признаки оно сохраняет.
</a:t>
            </a:r>
            <a:endParaRPr lang="en-US" sz="1053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называют вид, время, залог, а также действительное или страдательное значение. Эти признаки не зависят от существительного и остаются основой разбора.
</a:t>
            </a:r>
            <a:endParaRPr lang="en-US" sz="1062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изменяемые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определяют род, число и падеж, если форма полная. Эти признаки показывают согласование с существительным и помогают увидеть связь слов в предложении.
</a:t>
            </a:r>
            <a:endParaRPr lang="en-US" sz="1056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определяют синтаксическую роль: чаще всего причастие бывает определением, а краткая форма — сказуемым. Такой порядок разбора делает ответ полным и точным.
</a:t>
            </a:r>
            <a:endParaRPr lang="en-US" sz="10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видеть действие и признак сразу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удобно тем, что соединяет действие и признак в одной форме. Если научиться замечать его глагольные и прилагательные признаки, разбор станет намного проще и точнее.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2026-05-28T17:16:22Z</dcterms:created>
  <dcterms:modified xsi:type="dcterms:W3CDTF">2026-05-28T17:16:22Z</dcterms:modified>
</cp:coreProperties>
</file>