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«И скучно и грустно»: тема одиночества и разочарования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исповедь о чувствах, которые не приносят радости и покоя.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читать сегодня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Лермонтова показывает не внешнее событие, а внутреннюю жизнь человека, который утратил веру в любовь, дружбу и будущее. Поэтому стихотворение звучит как честный разговор о смысле жизни и одиночестве.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и место стихотворения в его творчестве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— один из крупнейших русских поэтов XIX века, чья лирика часто раскрывает конфликт между человеком и миром, ощущение одиночества и неисполненных надежд.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«И скучно и грустно» относится к зрелому периоду творчества, когда личное переживание становится не просто признанием, а размышлением о человеческой судьбе.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особенно заметно, как романтический герой меняется: сильное чувство уступает место тихой усталости, а мечта о счастье — сомнению и внутренней опустошённости.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человек, переживающий внутреннюю пустоту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ищет внешних событий: его главное переживание находится внутри. Он не чувствует радости, не верит в опору чувств и словно остаётся один на один со своей усталостью.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повторяющиеся отрицания делают это состояние особенно заметным. Перед нами образ одинокого человека в тёмном, почти пустом пространстве, где нет ни тепла, ни надежды.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внутренний монолог без внешнего события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сразу обозначает своё состояние: ему скучно и грустно. Это не рассказ о событии, а честное признание душевной усталости.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лишь стремление к покою. Так внутренний монолог приводит не к ответу, а к ощущению тихой безысходности.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обращается к любви, желаниям и отношениям между людьми, но каждую надежду быстро отвергает. Мысль движется от ожидания к разочарованию.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чувства в тексте повторяются чаще и звучат сильнее остальных.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становятся пустота, одиночество и разочарование: именно они определяют общий тон стихотворения.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«И скучно и грустно»
</a:t>
            </a:r>
            <a:endParaRPr lang="en-US" sz="9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от жалобы к философскому выводу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он рассматривает любовь, желания и человеческие отношения, но каждый раз приходит к выводу, что они не могут дать ему настоящей опоры и счастья.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интонация становится ещё более сдержанной: речь идёт уже не о сиюминутной тоске, а о глубоком разочаровании в самой жизни и её обещаниях.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короткого признания душевного состояния: герой не просто печален, а ощущает внутреннюю пустоту, которая сразу задаёт общий тон текста.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звучит как вывод, а не как жалоба. Герой не находит выхода, и потому композиция ведёт читателя к ощущению тихой, но полной безысходности.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чувств лирического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эмоциональных состояний в стихотворении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выбирает обычную лексику, поэтому стихотворение легко читать и понимать. За простыми словами скрывается глубокое чувство, знакомое почти каждому человеку.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обороты создают ощущение усталого, почти однообразного внутреннего движения. Это помогает передать состояние, из которого герой не находит выхода.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отрицаний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подчёркивают отказ от надежд, радостей и иллюзий. Из-за них речь героя звучит твёрдо и печально одновременно, без лишних украшений.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делают каждую мысль точной и выразительной. Лаконичность усиливает философский смысл: о сложных переживаниях сказано очень мало, но очень ясно.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простота и точность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слова раскрывают главную тему стихотворения.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стихотворения и их смысл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связывают личное чувство героя с общей темой одиночества и неудовлетворённости жизнью.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«И скучно и грустно»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создают особый ритм: речь звучит спокойно, но в ней чувствуется нарастающее внутреннее напряжение и усталость от переживаний.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 и отрицания подчёркивают отказ героя от надежд, радостей и доверия к чувствам; его высказывание становится сдержанным, почти беспощадно точным.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 образов тоже значима: отсутствие ярких красок и подробностей показывает не внешний мир, а пустоту, которая постепенно заполняет душу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и его образная атмосфера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 — тихая, ровная печаль без громкого протеста. Герой не кричит о боли, а словно устало признаёт: радость и вера в счастье больше не помогают.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тон хорошо передают образы сумерек, пустого пространства, тусклого света и одиночества. Они усиливают ощущение внутреннего холода и делают грусть особенно глубокой.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любви: источник надежды и разочарования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события, а изменение внутреннего состояния героя по ходу стихотворения.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движется вниз и почти не даёт подъёма: чувства переходят от тревоги к истощению и принятому одиночеству.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текста стихотворения М. Ю. Лермонтова «И скучно и грустно»
</a:t>
            </a:r>
            <a:endParaRPr lang="en-US" sz="9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важна, потому что она относится к поздней лирике поэта, где особенно заметны философские вопросы о смысле существования.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стихотворения, в котором личная тоска Лермонтова превращается в размышление о жизни и одиночестве человека.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Лермонтов. «И скучно и грустно» (1840)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образ романтического героя у Лермонтова: от сильного чувства к тихому внутреннему истощению.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романтической лирикой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тексте романтический конфликт становится внутренним, а не внешним; это делает переживание тише, но психологически глубже.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ранней и поздней лирики М. Ю. Лермонтова
</a:t>
            </a:r>
            <a:endParaRPr lang="en-US" sz="9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одиночества и непонимания близка подросткам: в стихотворении показано чувство, когда рядом есть люди, а внутренней поддержки всё равно не хватает.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коротко и ясно, поэтому смысл легко проследить: от скуки и грусти герой приходит к разочарованию и желанию покоя.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сильные переживания не всегда выражаются громкими словами: иногда они звучат тихо, но остаются очень глубокими.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полезно для разговора о чувствах, потому что показывает: грусть может быть не мгновенной эмоцией, а долгим состоянием души.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шаги чтения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движение мысли и чувства внутри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в школьном изучении литературы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из самых известных лирических произведений Лермонтова, поэтому оно помогает познакомиться с его поздним взглядом на человека и его чувства.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замечать, как несколько простых строк могут передать сложное состояние души, и показывает силу сдержанной, точной поэзии.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удобно для анализа: в нём ясно видны тема, настроение, композиция и художественные средства, а короткий текст легко разбирать по частям.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тихая исповедь о человеке и его чувствах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Лермонтова показывает, как одиночество, разочарование и усталость превращаются в глубокое размышление о жизни. Его смысл остаётся понятным и сегодня.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2026-05-23T03:53:54Z</dcterms:created>
  <dcterms:modified xsi:type="dcterms:W3CDTF">2026-05-23T03:53:54Z</dcterms:modified>
</cp:coreProperties>
</file>