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Object: make smb do smth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Научитесь строить make + smb + do без лишнего to.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помогает показать, кто заставляет, кого заставляют и какое действие выполняется. Эта конструкция часто звучит в разговорах, школьных правилах и коротких инструкциях.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конструкцию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конструкция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путаться, сразу определяйте роли: кто действует, кого заставляют и что именно должно произойти. Это облегчает выбор правильной формы.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ясно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делает фразу короче и естественнее, чем длинное объяснение с отдельными предложениями. Она помогает передать влияние одного человека на другого без лишних слов.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жизни школьника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темах make часто встречается в примерах про уроки, домашние дела, порядок и правила. Такие ситуации легко представить и запомнить.
</a:t>
            </a:r>
            <a:endParaRPr lang="en-US" sz="15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тремя ролями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определяется тот, кто вызывает действие. В предложении I make him do homework эта роль принадлежит I: именно этот человек влияет на ситуацию.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заставляют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идёт объект действия — him. Это тот, на кого направлено влияние и кого заставляют выполнять действие, а не сам глагол.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object стоит само действие: do homework. Здесь важно помнить, что частица to не нужна, поэтому форма глагола остаётся простой.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 выглядит так: make + somebody + bare infinitive. После make всегда идёт человек или предмет, а затем глагол в начальной форме.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to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Bare infinitive — это инфинитив без частицы to. Поэтому говорим make her smile, make them wait, make us clean, а не with to.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конструкция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структура и есть Complex Object с make. Она объединяет причину, объект и действие в одной короткой конструкции.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разных временах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makes me laugh показывает настоящее время и согласование с he/she/it. Глагол make получает -s, а следующий глагол остаётся без изменений.
</a:t>
            </a:r>
            <a:endParaRPr lang="en-US" sz="1610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parents made me tidy the room показывает прошедшее время. Меняется только форма make, а действие после object остаётся в начальной форме.
</a:t>
            </a:r>
            <a:endParaRPr lang="en-US" sz="169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teacher makes us write neatly демонстрирует другое местоимение после object. Конструкция работает одинаково с me, you, him, her, us и them.
</a:t>
            </a:r>
            <a:endParaRPr lang="en-US" sz="1765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Длиннее, но по 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Loud music makes him stop talking показывает, что после make может стоять не только одно слово, но и действие с дополнением.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отрицательной форме меняется только вспомогательный элемент: don’t, doesn’t или didn’t. Сама схема make + object + verb без to сохраняется полностью.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отрицается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make him work и She doesn’t make us stay late показывают, что отрицание относится к make, а не к смысловому глаголу после object.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didn’t make me apologize работает по тому же принципу в прошлом времени. После make по-прежнему стоит обычный глагол без to и без -s.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make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83700" y="12267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меняется только вспомогательный глагол: Do I make you wait? Does she make him read? Did they make us help?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83700" y="227682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to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make снова идёт bare infinitive, поэтому read, help и wait не получают to. Это главное, что нужно удержать в памяти.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783700" y="33268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остаётся обычным для английского вопроса: вспомогательный глагол, подлежащее, make, объект и действие. Меняется только старт предложения.
</a:t>
            </a:r>
            <a:endParaRPr lang="en-US" sz="17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Make, let и have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 — заставлять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передаёт давление, принуждение или сильное влияние: make me wait, make him study. Это не просьба и не разрешение, а именно воздействие.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 — разрешать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означает разрешать: let me go, let us play. Здесь человек не принуждает, а даёт свободу действовать.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 — организовать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в некоторых случаях помогает описать организацию действия или просьбу: have someone fix it. Смысл отличается от make и let, поэтому важно смотреть на контекст.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помогает сразу избежать самой частой ошибки.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 одна: после make инфинитив идёт без частицы to.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английской грамматики: Complex Object с make.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удерживают конструкцию в памяти и уменьшают ошибки
</a:t>
            </a:r>
            <a:endParaRPr lang="en-US" sz="645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помогают не ошибаться: объект между make и глаголом, форма без to и внимание к роли слова после object.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без to решает главную трудность в переводе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правило особенно важно: после make частица to не нужна. Понимание этого экономит время и помогает переводить фразы без лишних ошибок.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вставь правильную форму
</a:t>
            </a:r>
            <a:endParaRPr lang="en-US" sz="3075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какая форма глагола стоит после make в каждом примере.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object всегда стоит глагол в начальной форме без to, -s и -ing.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make или let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значение похожих конструкций и выбери нужный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передаёт принуждение, а let — разрешение; форма предложения при этом остаётся похожей.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короткие реплики помогают быстро запомнить смысл конструкции
</a:t>
            </a:r>
            <a:endParaRPr lang="en-US" sz="691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удобны для тренировки: в них видно, как make передаёт запрет, правило или давление в обычной школьной ситуации.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достаточно, чтобы заметить общий порядок слов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трёх примерах одна и та же схема показывает действие через объект и глагол без to, поэтому правило легко увидеть на практике.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жизненные ситуации с make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32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
</a:t>
            </a:r>
            <a:pPr algn="ctr" indent="0" marL="0">
              <a:lnSpc>
                <a:spcPct val="100000"/>
              </a:lnSpc>
              <a:buNone/>
            </a:pPr>
            <a:r>
              <a:rPr lang="en-US" sz="6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просит соблюдать форму, и класс отвечает привычным действием. Uniform, тетради и поднятые руки сразу подсказывают: здесь речь о правилах, которые задают поведение всех учеников.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смысл становится ещё понятнее: родители просят убрать комнату, вынести мусор или закончить дело вовремя. Такие ситуации помогают увидеть make в обычной семейной речи и легко связать его с реальной жизнью.
</a:t>
            </a:r>
            <a:endParaRPr lang="en-US" sz="110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и дисциплина
</a:t>
            </a:r>
            <a:pPr algn="ctr" indent="0" marL="0">
              <a:lnSpc>
                <a:spcPct val="100000"/>
              </a:lnSpc>
              <a:buNone/>
            </a:pPr>
            <a:r>
              <a:rPr lang="en-US" sz="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тренировке coach требует движения: повторять упражнение, бежать круг или не останавливаться раньше времени. Спортивные команды хорошо запоминаются, потому что действие заметно, коротко и сразу связано с принуждением.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72750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4075" y="1736750"/>
            <a:ext cx="2137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подсказки для правильного произношения
</a:t>
            </a:r>
            <a:endParaRPr lang="en-US" sz="2472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Произносите фразу как цепочку из трёх частей: make — object — verb. Такой ритм помогает не вставлять лишнее to и удерживать порядок слов.
</a:t>
            </a:r>
            <a:endParaRPr lang="en-US" sz="1217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после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короткую паузу после object. Она помогает отделить того, на кого направлено действие, от самого действия и делает речь понятнее.
</a:t>
            </a:r>
            <a:endParaRPr lang="en-US" sz="1195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шаблоны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Тренируйте простые модели: make me wait, make her smile, make them work, make us stop. Повторение коротких фраз помогает автоматизировать правильную форму.
</a:t>
            </a:r>
            <a:endParaRPr lang="en-US" sz="1209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глагол после make должен звучать в начальной форме. Не добавляйте -s и не превращайте его в -ing: именно это сохраняет правило.
</a:t>
            </a:r>
            <a:endParaRPr lang="en-US" sz="11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для проверки предложения по правилам Complex Object с make.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и итог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с make легко запомнить через одну схему: make + object + bare infinitive. Если повторять её в коротких примерах, правило быстро становится привычным.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2026-07-25T15:00:46Z</dcterms:created>
  <dcterms:modified xsi:type="dcterms:W3CDTF">2026-07-25T15:00:46Z</dcterms:modified>
</cp:coreProperties>
</file>