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периода Великой Отечественной войны: слово на фронте и в тылу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стало оружием, памятью и поддержкой народа в годы войны.
</a:t>
            </a:r>
            <a:endParaRPr lang="en-US" sz="29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изменила лицо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22 июня 1941 года писатели, поэты и журналисты оказались в новой реальности: фронт, эвакуация, газеты, листовки и постоянная необходимость говорить правду о войне.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литературы военных лет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откликалась быстрее всего: короткая форма позволяла сразу передать страх, надежду, гнев и веру в победу, близкие читателю на фронте и в тылу.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и очерк фиксировали повседневность войны — окопы, госпитали, блокадный быт, дороги отступления и освобождения, человеческую усталость и взаимовыручку.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Публицистика, дневники и фронтовая корреспонденция соединяли факт и оценку, превращая литературный текст в свидетельство эпохи и моральный призыв.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значимости поэзии в годы войны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особенно быстро реагировала на события и помогала людям пережить неопределённость военного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в 1941 году связан с немедленным откликом на вторжение, а 1942–1943 годы усилили мотивы стойкости и надежды.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публикации и фронтовая периодика 1941–1945 годов; значения условные, для визуализации тенденции.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«Жди меня»: стихотворение, которое знали наизусть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Написанное в 1941 году, это стихотворение стало для многих читателей словами надежды. В нём личное чувство звучит как нравственная опора, помогающая выдержать разлуку и войну.
</a:t>
            </a:r>
            <a:endParaRPr lang="en-US" sz="91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войны в стихах Симонова
</a:t>
            </a:r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«Ты помнишь, Алёша, дороги Смоленщины» путь превращается в образ народного испытания. Простая, почти разговорная интонация делает переживание солдата особенно достоверным и близким.
</a:t>
            </a:r>
            <a:endParaRPr lang="en-US" sz="967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простых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Симонов избегал вычурности и выбирал ясные, точные формулировки. Благодаря этому его лирика воспринимается как честный голос человека, который видел войну не издалека, а изнутри.
</a:t>
            </a:r>
            <a:endParaRPr lang="en-US" sz="1042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Симонов: лирика верности и фронтовой правды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Тёркин стал собирательным образом бойца, в котором соединились юмор, находчивость, стойкость и способность не терять человеческого достоинства даже в тяжёлых обстоятельствах.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публиковалась в 1942–1945 годах и читалась как живая фронтовая книга: узнаваемые ситуации, разговорная речь и точная интонация делали её особенно близкой солдатам.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показал не героя-плакат, а обычного человека на войне, чья сила проявляется в труде, терпении, товариществе и умении поддержать других.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Твардовский и образ простого солдата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Ольга Берггольц и поэтический голос блокадного Ленинграда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боль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стихах трагедия войны переживается не отвлечённо, а через личную утрату, сострадание и внутреннюю ответственность перед погибшими.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радио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Выступления Берггольц в эфире Ленинградского радио поддерживали жителей осаждённого города и становились частью их ежедневного сопротивления блокаде.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стойкость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Берггольц утверждала достоинство человека в условиях голода, холода и страха, показывая, что стойкость может быть формой подвига.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Ленинграде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поэзия сохранила не только факты блокады, но и нравственный опыт города, который выстоял ценой огромных человеческих потерь.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228" y="1935209"/>
            <a:ext cx="534216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литературы военных лет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авторы раскрывали войну через верность, стойкость, фронтовой быт и сопротивление.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тексты объединяет личная интонация, историческая точность и внимание к нравственному выбору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Великой Отечественной войны, 1941–1945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стихи быстро переходили из газет и сборников в повседневную жизнь, становясь частью фронтового быта, солдатских привалов и домашних ожиданий.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«Священная война» задавала высокий, мобилизующий тон, а «В землянке» и «Синий платочек» передавали тепло человеческого чувства и разлуку.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помогала объединять фронт и тыл: знакомые мелодии делали общим опыт страха, надежды и верности близким.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многие военные песни сохранились как память о пережитом времени, а не только как популярные произведения своего года.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стихотворения как часть общей памяти войны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военной литературы по этапам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выделены по преобладающим темам и интонациям литературы 1941–1945 годов.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война входит в быт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 показывает не только бой, но и длинные часы ожидания, сырость окопов, нехватку сна и простые разговоры между солдатами. В этих деталях раскрывается подлинная цена каждого дня войны и напряжённая работа человеческой стойкости.
</a:t>
            </a:r>
            <a:endParaRPr lang="en-US" sz="953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 без парадного блеска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военных лет сознательно уходят от торжественного тона. Их герои думают о хлебе, письмах, товарищах и завтрашнем дне, а не о громких словах; именно поэтому повседневность фронта становится главным доказательством правды.
</a:t>
            </a:r>
            <a:endParaRPr lang="en-US" sz="953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минуту испытания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Окопная проза особенно внимательно следит за внутренним состоянием человека перед опасностью. Страх, усталость, чувство долга и внезапная поддержка товарища создают образ войны как предельной проверки характера и нравственного выбора.
</a:t>
            </a:r>
            <a:endParaRPr lang="en-US" sz="953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проза: окопная правда и человек на пределе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Писатели-фронтовики и личный военный опыт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1942–1943: служба и наблюдение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работа дала писателям знание солдатского быта, речи и каждодневного риска, что усилило достоверность прозы и стихов.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1941: уход на фронт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началом войны многие авторы оказались в действующей армии, а их творчество сразу приобрело интонацию очевидца.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Победы: сохранённая правда
</a:t>
            </a:r>
            <a:pPr algn="ctr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фронтовиков стали частью культурной памяти, потому что в них война увидена изнутри — без украшательства и с высокой ответственностью за слово.
</a:t>
            </a:r>
            <a:endParaRPr lang="en-US" sz="1199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1943–1945: нравственный итог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войны помог литераторам точнее говорить о долге, памяти и цене человеческой жизни, превращая личную судьбу в обобщение эпохи.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литературы Великой Отечественной войны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тексты объединяет внимание к человеку, который остаётся верным долгу в экстремальных 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Тематическое равновесие показывает: литература войны говорит не только о подвиге, но и о памяти, утрате и ответственности.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литературы Великой Отечественной войны 1941–1945 годов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опыт войны в литературе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голоса военной эпохи расширяют представление о войне как о всеобщем испытании. В стихах и прозе особенно заметны темы ожидания, заботы, самоотверженного труда и внутренней силы, необходимой для сохранения жизни и человеческого достоинства.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медсестёр, связисток, матерей и женщин тыла показывают войну через ежедневную ответственность за других. В таких текстах личная боль не отделяется от общенародной трагедии, а сострадание становится формой нравственного сопротивления.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Ольги Берггольц, Марины Алигер и других авторов женский опыт звучит как свидетельство стойкости и памяти. Эти произведения помогают увидеть, что победа была достигнута не только на фронте, но и в тылу, ценой огромного душевного напряжения.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Свидетельство с передовой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Публицистические тексты военных лет писались быстро и адресовались читателю, который ждал правды о происходящем. Очерк становился формой немедленного отклика: он передавал обстановку боя, настроение людей и ощущение исторической срочности.
</a:t>
            </a:r>
            <a:endParaRPr lang="en-US" sz="930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Разрушенный город, увиденный глазами очевидца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очерках о освобождённых территориях важны не только факты разрушений, но и человеческие реакции на увиденное. Автор фиксирует следы нацизма, возвращение жизни и нравственную цену освобождения, не позволяя читателю остаться равнодушным.
</a:t>
            </a:r>
            <a:endParaRPr lang="en-US" sz="82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гражданский поступок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Константина Симонова, Ильи Эренбурга и Бориса Полевого соединяли наблюдение, оценку и призыв к ответственности. Они формировали общественное понимание войны как общей борьбы, в которой каждое слово должно было служить правде.
</a:t>
            </a:r>
            <a:endParaRPr lang="en-US" sz="899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публицистика и фронтовой очерк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593" y="1935209"/>
            <a:ext cx="5885440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приёмы помогали передать достоверность и эмоциональную силу военной прозы и поэзии.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работают на одно: сделать войну ощутимой, конкретной и психологически убедительной для читателя.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литературы Великой Отечественной войны; обобщение по произведениям 1941–1945 годов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литературы военного времени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Документальность и художественный вымысел в литературе войны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опирались на письма, дневники, фронтовые сводки и личные наблюдения, поэтому их тексты сохраняют ощущение непосредственного присутствия и исторической точности.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вымысел не отменял правду, а помогал обобщать опыт многих людей в одном образе, сохраняя живое человеческое лицо войны и её нравственное содержание.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ценность получали точная бытовая деталь, достоверная речь и психологическая конкретность: именно они делали событие узнаваемым и убедительным для современников.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литература показывала не только факт, но и выбор человека перед опасностью, поэтому документальность в ней всегда соединялась с моральной оценкой.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военные тексты стали классикой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читают не только как литературу, но и как живое свидетельство эпохи.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выходят память и нравственная глубина: именно они обеспечили текстам долговременную значимость.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литературе Великой Отечественной войны 1941–1945 годов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значение литературы Великой Отечественной войны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эти произведения стали частью общей культурной памяти и вошли в школьное чтение как тексты о мужестве, долге и цене мира, понятные нескольким поколениям.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историков и читателей они остаются источником о фронте, блокаде, тыле и повседневной жизни военных лет, позволяя увидеть войну через судьбы конкретных людей.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главное значение — воспитательное и нравственное: такие книги учат отличать подлинный подвиг от красивых слов и понимать, какой ценой сохраняется человеческое достоинство.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слово, которое сохранило правду о войне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Великой Отечественной войны сохранила живой голос фронта и тыла, передала опыт утрат и надежды и превратила память о войне в нравственный урок для будущих поколений.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2026-05-20T02:41:55Z</dcterms:created>
  <dcterms:modified xsi:type="dcterms:W3CDTF">2026-05-20T02:41:55Z</dcterms:modified>
</cp:coreProperties>
</file>