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62–63. Гласные после твёрдых и мягких согласных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 звук и выбирать нужную букву в слове.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встречается в самых обычных словах: мама, мяч, лес, лёд, пень, люди, рыба, сирень. Гласная после согласного часто подсказывает, твёрдый это звук или мягкий.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помогает писать без ошибок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твёрдых согласных пишутся буквы А, О, У, Ы, Э. Они встречаются в словах мак, дом, лук, сыр, мэр и помогают сохранить твёрдое звучание согласного.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словах слышатся твёрдые согласные: [м], [д], [л], [с]. Звук остаётся чётким и крепким, потому что рядом стоят гласные, не смягчающие его.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перед гласной согласный звучит твёрдо, выбирают А, О, У, Ы или Э. Это простая опора для чтения и письма в первом классе.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после твёрдых согласных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мягких согласных пишутся Я, Ё, Ю, И, Е. Такие буквы встречаются в словах мяч, тёплый, люк, синий, лес и поддерживают мягкое звучание.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словах согласные звучат мягко: [м’], [т’], [л’], [с’]. Рядом с ними гласная словно шепчет: будь мягче, пожалуйста.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согласный произносится мягко, нужно выбрать Я, Ё, Ю, И или Е. Эти буквы помогают не потерять мягкость при письме.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после мягких согласных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Я, Ё, Ю, И, Е часто называют помощницами мягкости. В словах няня, лёд, люди, берег, пена они стоят рядом с мягким согласным и подсказывают произношение.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удобно запоминать образ: мягкий звук звучит нежно и тихо, а твёрдый — чётко и крепко. Так правило становится понятным и чуть веселее.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Буквы-помощницы мягкости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4431" y="144045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согласный звучит с лёгким подъёмом языка к нёбу. Это хорошо слышно в словах день, письмо, лиса, где звук становится мягче.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согласный произносится без дополнительной мягкости: мост, мак, дом. Сравнение помогает заметить разницу и не перепутать букву после согласного.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согласный мягкий, ищем Я, Ё, Ю, И, Е. Если твёрдый — А, О, У, Ы, Э. Сначала слушаем, потом пишем.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услышать твёрдый и мягкий согласный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буквы после согласного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чтении и письме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мал — мял или был — бил одна буква меняет не только звучание, но и смысл. Поэтому важно услышать согласный очень внимательно, а не угадывать на глаз.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угол и уголь тоже показывают разницу. Мягкий согласный и мягкий знак делают слово другим, и смысл уже не перепутаешь, если слушать точно.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— полезная тренировка для слуха. Они учат замечать, как одна маленькая буква может превратить одно слово в совсем другое, почти как в языковом фокусе.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слышит разницу между твёрдым и мягким согласным, ему легче писать без ошибок. Значит, ухо работает вместе с карандашом, и это отличная команда.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слов, где меняется 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 обозначает отдельного звука, но помогает показать мягкость согласного в словах конь, день, пень, уголь. Он словно тихий помощник на письме.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мягкость нельзя определить только по гласной, и тогда выручает мягкий знак. Он нужен для чтения и письма, чтобы слово звучало и писалось правильно.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и мягкость согласного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семья, дятел, тюльпан, письмо, земля, мячик нужно особенно внимательно слушать согласный перед гласной. Ошибка часто прячется именно там, где звук кажется похожим.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только на букву, легко перепутать И и Ы, Е и Э, Я и А. Поэтому сначала определяем, мягкий согласный или твёрдый, а потом пишем.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проговорить слово вслух и проверить его ещё раз. Такое чтение вслух помогает услышать нужный звук и выбрать правильную гласную без лишней спешки.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легко ошибиться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24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01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для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помогают быстро услышать согласный перед гласной и не запутаться. Рак, рука, люк и мяч удобно читать вслух по слогам и сразу сравнивать звучание с написанием.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звук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река, лиса, снег и ёж важно выделить согласный перед нужной буквой. Если ребёнок слышит звук точно, выбрать твёрдый или мягкий вариант становится заметно легче.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без лишних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сыр, пень, мёд и юла хорошо подходят для тренировки письма. В них можно потренироваться замечать, какая гласная идёт после согласного, и проверять себя сразу.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правило дружно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удобны для работы в первом классе: они знакомые, недлинные и звучные. Ребёнок учится читать, писать и каждый раз вспоминать правило без спешки и путаницы.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повторения правила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согласный можно представить как маленький кубик: он стоит ровно, держится уверенно и не меняется. Такая картинка помогает детям запомнить, что после него часто пишутся А, О, У, Ы, Э. Звук будто говорит: «Я крепкий, держу форму!»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звук — как крепкий кубик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согласный легче сравнить с облаком или снежком: он звучит тише, нежнее и словно слегка «приподнимается». Образ помогает вспомнить, что рядом с ним чаще появляются Я, Ё, Ю, И, Е. Так правило становится почти сказкой.
</a:t>
            </a:r>
            <a:endParaRPr lang="en-US" sz="873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звук — как пушистое облако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путается, полезно представить два образа рядом: кубик и облако. Один напоминает о твёрдом звучании, другой — о мягком. Такая пара особенно выручает на уроке, когда нужно быстро проверить слово и не растеряться.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картинки помогают письму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подсказки для запоминания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в слове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услышать согласный, выбрать нужную гласную и сверить запись с правилом уроков 62–63.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часто выбирает букву только глазами и забывает прислушаться к согласному звуку. Из-за этого легко перепутать И и Ы или Я и А, хотя слово звучит по-разному.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 заметить мягкость согласного в начале слова или в середине. Тогда вместо нужной буквы появляется другая, и запись сразу становится неверной.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читает слово слишком быстро и не успевает определить, твёрдый звук перед ним или мягкий. Важно остановиться, произнести слово спокойно и услышать каждый согласный.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помогает простая проверка: сначала звук, потом буква. Если ребёнок каждый раз сверяет написание с правилом, ошибок становится меньше, а уверенности — больше.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первоклассников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удобная опора для чтения и письма: две группы гласных помогают не теряться и сразу слышать разницу между твёрдым и мягким согласным.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 нужно держать в памяти, чтобы быстро выбирать нужное написание после согласного.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уроков 62–63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требуют особого внимания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ёж и шёл легко отвлечься на знакомую букву и не услышать всё слово целиком. Поэтому полезно читать медленно, выделяя согласный перед гласной. Тогда мягкость или твёрдость станет заметной почти как по подсказке.
</a:t>
            </a:r>
            <a:endParaRPr lang="en-US" sz="631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и шёл: буква видна, звук — не сразу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чья и друзья требуют особенно внимательного чтения, потому что в них мягкость слышится не так прямо, как в простых примерах. Если ребёнок торопится, он может выбрать букву неверно. Спокойное чтение помогает заметить главное.
</a:t>
            </a:r>
            <a:endParaRPr lang="en-US" sz="5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Чья и друзья: звучание может удивить
</a:t>
            </a:r>
            <a:endParaRPr lang="en-US" sz="752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вьюга звучит красиво, но для ученика оно может быть коварным. Здесь важно слушать всё слово целиком, а не только первую букву. Когда ребёнок проговаривает слово по слогам, правильное написание становится понятнее.
</a:t>
            </a:r>
            <a:endParaRPr lang="en-US" sz="643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Вьюга: слово с хитрым характером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проверить написание слова на уроке и исправить ошибку до того, как она убежит в тетрадь.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294" y="31370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 слова на две группы: после твёрдого и после мягкого согласного. Такое задание помогает быстро вспоминать правило и учит замечать разницу без лишней спешки.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находим звук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в слове согласный перед гласной и определи его звучание. Упражнение развивает слух, внимательность и помогает не путать мягкие и твёрдые согласные.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пропущенную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Вставляй нужную гласную в слово, опираясь на звучание согласного. Такое задание похоже на маленькую орфографическую загадку, которую приятно разгадать самому.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парных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пары слов и сравнивай их звучание и смысл. Когда ребёнок видит, как меняется слово от одной буквы, правило запоминается намного прочнее.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для повторения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твёрдых согласных пишутся А, О, У, Ы, Э. Эти буквы не смягчают согласный, поэтому слово звучит чётко и уверенно, как маленький барабан.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мягких согласных пишутся Я, Ё, Ю, И, Е. Они помогают услышать мягкость в слове и удержать её на письме, чтобы запись была точной.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услышать согласный звук, а уже потом смотреть на гласную. Тогда буква выбирается не наугад, а по правилу.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показывает связь звука и буквы. Если внимательно слушать слово, писать становится легче, а в тетради появляется меньше исправлений.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уроков 62–63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правило о гласных после твёрдых и мягких согласных стало понятным и полезным. Если слушать звук внимательно и проверять себя по образцу, письмо будет точным и уверенным.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Повторили — значит, запомнили!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2026-05-21T15:56:30Z</dcterms:created>
  <dcterms:modified xsi:type="dcterms:W3CDTF">2026-05-21T15:56:30Z</dcterms:modified>
</cp:coreProperties>
</file>