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меняют ландшафт и поддерживают жизнь.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 — это не просто поток воды, а живая система, которая соединяет разные части природы. Она собирает влагу с большой территории, течёт по руслу и постепенно меняется от истока к устью.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реки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реки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 — это место, где река начинается. Он может быть в горах, из родника, озера или болота, поэтому начало реки не всегда выглядит одинаково.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 — путь, по которому течёт вода. Его форма зависит от рельефа, количества воды и силы течения, а берега ограничивают поток по обеим сторонам.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 — место, где река впадает в море, озеро или другую реку. Здесь течение обычно слабее, и вода часто оставляет принесённые наносы.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рек — Волга, Нил и Амазонка. Каждая из них проходит долгий путь и по-разному влияет на природу и жизнь людей вдоль берегов.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река собирает воду с большой территории и принимает притоки. Именно она задаёт направление всей речной системе и связывает её части между собой.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 впадают в главную реку и увеличивают её водность. Их может быть очень много, поэтому речная система похожа на разветвлённую сеть.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 — это вся территория, с которой вода стекает в реку. Чем он больше, тем больше возможностей у реки собирать воду после дождей и таяния снега.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 отделяет один бассейн от другого. Он часто проходит по возвышенностям и показывает, куда именно потечёт дождёвая или таловая вода.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речной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реки от истока до устья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течению реки её свойства меняются постепенно: от узкого и стремительного русла к широкому и спокойному.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по течению, тем слабее уклон и тем чаще река откладывает принесённый материал.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«Реки»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реки часто меняется в течение года. На режим воды сильнее всего влияют сезон осадков, таяние снега и запасы подземной влаги.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рек питание смешанное, поэтому уровень воды может заметно меняться по сезонам.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теме урока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высота русла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исток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части профиля река обычно находится выше всего. Здесь уклон велик, поэтому вода движется быстрее и сильнее врезается в породы.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спад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река течёт, тем заметнее уменьшается уклон. Поток становится спокойнее, а река чаще расширяет долину и формирует изгибы.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профилю можно понять, где река размывает берега, а где накапливает наносы. Это помогает объяснить появление порогов, пойм и дельт.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сила изменения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три основных процесса, которые действуют в русле реки постоянно.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река образует изгибы и старицы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равнине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равнине река редко идёт по прямой линии. Она медленно выгибается, будто ищет более удобный путь, и постепенно формирует широкие излучины. Такой изгиб называют меандром.
</a:t>
            </a:r>
            <a:endParaRPr lang="en-US" sz="175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внешнем берегу излучины вода течёт быстрее и сильнее размывает почву. На внутреннем берегу поток слабее, поэтому здесь оседает песок, и берег постепенно нарастает.
</a:t>
            </a:r>
            <a:endParaRPr lang="en-US" sz="1891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старого русла
</a:t>
            </a:r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изгиб становится слишком резким, река может сократить путь и оставить старое русло. Так образуется старица — тихий водоём, который напоминает о прежнем течении.
</a:t>
            </a:r>
            <a:endParaRPr lang="en-US" sz="17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уклон влияет на скорость, форму долины и поведение реки.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уклон делает горные реки стремительными, а на равнинах река течёт медленнее и сильнее меандрирует.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«Реки»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горных и равнинных рек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реки мира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собирает воду с огромной площади Южной Америки и несёт больше всего воды среди рек мира. Её сеть притоков делает бассейн особенно большим и богатым по природе.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проходит через засушливые районы Африки и веками был главным источником жизни для поселений вдоль берегов. Он показывает, как река может связывать разные природные зоны.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 — крупнейшая река Европы по длине и важнейшая водная артерия России. На её берегах развивались города, транспорт, промышленность и сельское хозяйство.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редко существуют отдельно: они соединяют горы, равнины, озёра и моря. По ним удобно проследить, как вода движется через целые материки.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наносов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река приносит в устье песок, глину и другие частицы, которые оседают, когда течение замедляется. Так постепенно наращивается новый участок суши.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дельты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русло делится на несколько рукавов, и река образует дельту. Такие места часто очень плодородны, поэтому рядом с ними возникают крупные поселения и поля.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Эстуарий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наносов меньше и прилив сильнее, устье становится широким заливом — эстуарием. В нём смешиваются пресная и морская вода, а форма берега остаётся более открытой.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устье реки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экосистемы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создают условия для жизни рыб, моллюсков и водных насекомых. Разные виды приспособлены к течению, глубине и температуре, поэтому даже небольшие изменения среды быстро заметны.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 прибрежные заросли укрепляют берега, дают укрытие и служат пищей многим организмам. Без них речная среда становится беднее и менее устойчивой.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при разливах получают влагу и питательные вещества. Поэтому здесь особенно много видов, а чередование воды и суши поддерживает разнообразие природных сообществ.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используют реки как места гнездования, кормления и отдыха во время перелётов. Чистая вода и тихие заводи особенно важны для их благополучия.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реки нужны людям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обеспечивают людей пресной водой для питья, приготовления пищи и бытовых нужд. Именно поэтому рядом с ними издавна возникали сёла, города и хозяйства.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вода нужна полям, а транспорт по крупным рекам помогает перевозить грузы и людей. Это особенно важно там, где другие пути сложнее или дороже.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реках строят гидроэлектростанции, которые вырабатывают электричество за счёт движения воды. Такой способ помогает получать энергию без сжигания топлива.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 подходят для отдыха, рыбалки и прогулок, а сами реки часто становятся центром развития городов. Они формируют привычную и удобную среду для 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на берегах быстро отражаются на качестве воды и жизни в реке. Особенно уязвимы мелкие притоки и спокойные участки русла.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 загрязнением и нарушением природного режима реки. Чем слабее охрана берегов, тем быстрее ухудшается вода и условия для живых организмов.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2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факторов воздействия на речные экосистемы по учебным материалам по географии
</a:t>
            </a:r>
            <a:endParaRPr lang="en-US" sz="92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реки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можем помочь рекам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важны коллективные дела: уборка берегов, посадка прибрежных растений и участие в школьных или городских экологических акциях.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 дома: экономить воду, не сливать лишнее в канализацию и не выбрасывать мусор в раковину. Такие привычки уменьшают нагрузку на реки.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бережно относиться к берегам во время отдыха: убирать за собой мусор, не ломать растения и не загрязнять воду.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нужно поддерживать очистку сточных вод и защиту прибрежных зон. Это помогает сохранять реки чистыми не на один день, а надолго.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процесса — размыв, перенос и отложение — постоянно меняют русло реки и создают долины, поймы и дельты.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процесса непрерывно формируют облик речных берегов и дна.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по теме «Реки»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мини-викторина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составлены по основным понятиям урока: исток, бассейн и течение реки.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рек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крупные реки отличаются не только длиной, но и количеством воды, а также природными условиями на своём пути.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определяет значение реки: где-то она даёт воду в засушливых районах, а где-то связывает большие пространства и крупные города.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географических сведений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 — основа жизни и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природу и жизнь людей: дают воду, формируют рельеф и поддерживают экосистемы. Беречь их значит заботиться о будущем своего края и всей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2026-07-26T19:30:26Z</dcterms:created>
  <dcterms:modified xsi:type="dcterms:W3CDTF">2026-07-26T19:30:26Z</dcterms:modified>
</cp:coreProperties>
</file>