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Озёра: больше, чем вода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озёрах кипит жизнь, даже если с берега это незаметно.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вокруг нас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есть на всех континентах: они различаются размером, глубиной, солёностью и происхождением, но всегда служат домом для живых организмов и важным источником воды.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озёра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56873" y="1854375"/>
            <a:ext cx="2556300" cy="5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
</a:t>
            </a:r>
            <a:pPr algn="l" indent="0" marL="0">
              <a:lnSpc>
                <a:spcPct val="115000"/>
              </a:lnSpc>
              <a:buNone/>
            </a:pPr>
            <a:r>
              <a:rPr lang="en-US" sz="3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тектонических впадинах земная кора расходится или опускается, поэтому образуются глубокие и часто очень древние озёра. Классический пример — Байкал.
</a:t>
            </a:r>
            <a:endParaRPr lang="en-US" sz="866" dirty="0"/>
          </a:p>
        </p:txBody>
      </p:sp>
      <p:sp>
        <p:nvSpPr>
          <p:cNvPr id="12" name="Text 2"/>
          <p:cNvSpPr txBox="1"/>
          <p:nvPr/>
        </p:nvSpPr>
        <p:spPr>
          <a:xfrm>
            <a:off x="1853998" y="2749150"/>
            <a:ext cx="2556300" cy="5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
</a:t>
            </a:r>
            <a:pPr algn="l" indent="0" marL="0">
              <a:lnSpc>
                <a:spcPct val="115000"/>
              </a:lnSpc>
              <a:buNone/>
            </a:pPr>
            <a:r>
              <a:rPr lang="en-US" sz="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вытачивали котловины и оставляли моренные запруды, из которых позже возникали озёра. Такие водоёмы особенно распространены в северных странах.
</a:t>
            </a:r>
            <a:endParaRPr lang="en-US" sz="837" dirty="0"/>
          </a:p>
        </p:txBody>
      </p:sp>
      <p:sp>
        <p:nvSpPr>
          <p:cNvPr id="13" name="Text 3"/>
          <p:cNvSpPr txBox="1"/>
          <p:nvPr/>
        </p:nvSpPr>
        <p:spPr>
          <a:xfrm>
            <a:off x="458923" y="3663150"/>
            <a:ext cx="2556300" cy="5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
</a:t>
            </a:r>
            <a:pPr algn="l" indent="0" marL="0">
              <a:lnSpc>
                <a:spcPct val="115000"/>
              </a:lnSpc>
              <a:buNone/>
            </a:pPr>
            <a:r>
              <a:rPr lang="en-US" sz="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озёра появляются в кратерах и кальдерах после извержений, когда углубление заполняется водой. Их форма часто почти круглая и очень выразительная.
</a:t>
            </a:r>
            <a:endParaRPr lang="en-US" sz="819" dirty="0"/>
          </a:p>
        </p:txBody>
      </p:sp>
      <p:sp>
        <p:nvSpPr>
          <p:cNvPr id="14" name="Text 4"/>
          <p:cNvSpPr txBox="1"/>
          <p:nvPr/>
        </p:nvSpPr>
        <p:spPr>
          <a:xfrm>
            <a:off x="3152848" y="4275250"/>
            <a:ext cx="2556300" cy="5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Карстовые
</a:t>
            </a:r>
            <a:pPr algn="l" indent="0" marL="0">
              <a:lnSpc>
                <a:spcPct val="115000"/>
              </a:lnSpc>
              <a:buNone/>
            </a:pPr>
            <a:r>
              <a:rPr lang="en-US" sz="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Карстовые озёра возникают там, где вода растворяет известняк, гипс или соль, а затем образовавшаяся впадина заполняется водой. Они могут быстро меняться.
</a:t>
            </a:r>
            <a:endParaRPr lang="en-US" sz="831" dirty="0"/>
          </a:p>
        </p:txBody>
      </p:sp>
      <p:sp>
        <p:nvSpPr>
          <p:cNvPr id="15" name="Text 5"/>
          <p:cNvSpPr txBox="1"/>
          <p:nvPr/>
        </p:nvSpPr>
        <p:spPr>
          <a:xfrm>
            <a:off x="5885273" y="4082825"/>
            <a:ext cx="2556300" cy="5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Запрудные
</a:t>
            </a:r>
            <a:pPr algn="l" indent="0" marL="0">
              <a:lnSpc>
                <a:spcPct val="115000"/>
              </a:lnSpc>
              <a:buNone/>
            </a:pPr>
            <a:r>
              <a:rPr lang="en-US" sz="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Запрудные озёра образуются, когда реку переграждает обвал, ледник, лава или оползень. Вода накапливается выше естественной преграды и формирует новый водоём.
</a:t>
            </a:r>
            <a:endParaRPr lang="en-US" sz="813" dirty="0"/>
          </a:p>
        </p:txBody>
      </p:sp>
      <p:sp>
        <p:nvSpPr>
          <p:cNvPr id="16" name="Text 6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несколько известных озёр, чтобы увидеть, насколько они разные по масштабу и особенностям.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озёра мира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выделяется глубиной, Каспийское море — площадью, а Виктория показывает значение крупных пресноводных озёр для Африки.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справочные сведения
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озёр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926717" y="194207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происхождению
</a:t>
            </a:r>
            <a:pPr algn="l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Тектонические, ледниковые, вулканические и карстовые озёра различаются способом происхождения. Форма котловины помогает понять, какие силы природы создали водоём.
</a:t>
            </a:r>
            <a:endParaRPr lang="en-US" sz="979" dirty="0"/>
          </a:p>
        </p:txBody>
      </p:sp>
      <p:sp>
        <p:nvSpPr>
          <p:cNvPr id="10" name="Text 2"/>
          <p:cNvSpPr txBox="1"/>
          <p:nvPr/>
        </p:nvSpPr>
        <p:spPr>
          <a:xfrm>
            <a:off x="2926717" y="2644807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озёра имеют реку-исток, через которую вода уходит дальше. Это снижает накопление солей и поддерживает более устойчивый водный режим.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26717" y="334754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Бессточные
</a:t>
            </a:r>
            <a:pPr algn="l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Бессточные озёра не имеют видимого стока, поэтому вода уходит главным образом через испарение и просачивание. Именно так часто образуются солёные водоёмы.
</a:t>
            </a:r>
            <a:endParaRPr lang="en-US" sz="979" dirty="0"/>
          </a:p>
        </p:txBody>
      </p:sp>
      <p:sp>
        <p:nvSpPr>
          <p:cNvPr id="12" name="Text 4"/>
          <p:cNvSpPr txBox="1"/>
          <p:nvPr/>
        </p:nvSpPr>
        <p:spPr>
          <a:xfrm>
            <a:off x="2926717" y="4050279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объясняет
</a:t>
            </a:r>
            <a:pPr algn="l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озёр показывает связь между рельефом, климатом и источниками питания. От этих условий зависят глубина, состав воды и жизнь в водоёме.
</a:t>
            </a:r>
            <a:endParaRPr lang="en-US" sz="979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и солёные озёра
</a:t>
            </a:r>
            <a:endParaRPr lang="en-US" sz="2246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17961" y="2032220"/>
            <a:ext cx="4097813" cy="11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озёра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озёра содержат мало растворённых солей, поэтому в них живут многие виды рыб, водных растений и беспозвоночных. Такие водоёмы особенно важны для питьевой воды и хозяйства.
</a:t>
            </a:r>
            <a:endParaRPr lang="en-US" sz="1162" dirty="0"/>
          </a:p>
        </p:txBody>
      </p:sp>
      <p:sp>
        <p:nvSpPr>
          <p:cNvPr id="10" name="Text 3"/>
          <p:cNvSpPr txBox="1"/>
          <p:nvPr/>
        </p:nvSpPr>
        <p:spPr>
          <a:xfrm>
            <a:off x="417961" y="3458364"/>
            <a:ext cx="4097813" cy="11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Солёные озёра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Солёные озёра формируются там, где испарение сильнее притока воды. Соли накапливаются, и условия становятся слишком жёсткими для большинства организмов, но подходят для особых видов.
</a:t>
            </a:r>
            <a:endParaRPr lang="en-US" sz="116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параметры помогают оценить озеро не только по размеру, но и по состоянию воды и условиям для жизни.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озеро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и объём тесно связаны с запасом воды, а прозрачность и температура быстро показывают изменения среды.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сравнения параметров озера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вода в озере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пути поступления и расхода воды в озере.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обитатели озера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14725" y="1911975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берега больше света, поэтому здесь растут водные растения и укрываются мальки. Мелководье прогревается быстрее, а волны и течение приносят больше питательных веществ.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17175" y="2987150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открытой воде живут планктон и рыбы, которым нужен простор для движения и поиска пищи. Здесь меньше укрытий, зато вода обычно лучше перемешивается.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73150" y="4068925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Донная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дна света почти нет, кислорода меньше, а органические остатки постепенно разлагаются. Поэтому здесь выживают только организмы, приспособленные к темноте и дефициту кислорода.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кого ест в озере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зависит от состояния всех звеньев и начинается с планктона.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804716"/>
            <a:ext cx="271200" cy="241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88543"/>
            <a:ext cx="271200" cy="241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80294"/>
            <a:ext cx="271200" cy="2169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48150" y="3532800"/>
            <a:ext cx="212850" cy="283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выживания в озере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и форма тела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позволяют рыбе забирать кислород из воды, а обтекаемое тело уменьшает сопротивление. Так организм тратит меньше сил на движение и легче спасается от течения и хищников.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Камуфляж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окраска снизу и тёмная сверху помогают сливаться с окружающей средой. Такая защита делает рыбу менее заметной для птиц, щук и других хищников.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Стайность снижает риск нападения: хищнику труднее выбрать одну добычу. Кроме того, в группе проще находить корм и быстрее реагировать на опасность.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приёмы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активны ночью или держатся в зарослях и у дна. Это помогает избегать яркого света, перегрева и встречи с более сильными соперниками.
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как основа жизни озера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193050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быстро растут и первыми используют солнечный свет. Они создают органическое вещество и выделяют кислород, который нужен рыбам и другим водным организмам.
</a:t>
            </a:r>
            <a:endParaRPr lang="en-US" sz="1036" dirty="0"/>
          </a:p>
        </p:txBody>
      </p:sp>
      <p:sp>
        <p:nvSpPr>
          <p:cNvPr id="12" name="Text 3"/>
          <p:cNvSpPr txBox="1"/>
          <p:nvPr/>
        </p:nvSpPr>
        <p:spPr>
          <a:xfrm>
            <a:off x="3795705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водные растения укрепляют берег и замедляют размывание. Их стебли и листья служат укрытием для мальков, улиток и насекомых, а также задерживают взвесь.
</a:t>
            </a:r>
            <a:endParaRPr lang="en-US" sz="1040" dirty="0"/>
          </a:p>
        </p:txBody>
      </p:sp>
      <p:sp>
        <p:nvSpPr>
          <p:cNvPr id="13" name="Text 4"/>
          <p:cNvSpPr txBox="1"/>
          <p:nvPr/>
        </p:nvSpPr>
        <p:spPr>
          <a:xfrm>
            <a:off x="6398356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растительности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растений становится слишком много, мелководье зарастает, а свет хуже проникает в толщу воды. Из-за этого меняются условия жизни для рыб и беспозвоночных.
</a:t>
            </a:r>
            <a:endParaRPr lang="en-US" sz="105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самоочищение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926715" y="2012787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остатков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другие микробы разлагают остатки растений, животных и органические частицы. В результате сложные вещества превращаются в более простые, которые снова включаются в круговорот.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926715" y="2930971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очистка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загрязнение невелико, микромир помогает воде постепенно очищаться. Озеро само справляется с частью загрязнений, если поступление грязи не превышает его возможности.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26715" y="3849155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баланс нарушается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избытке сточных вод и мусора бактерии не успевают перерабатывать всё подряд. Тогда вода быстрее портится, а кислорода становится меньше, что опасно для живых организмов.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озёр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используют как источник питьевой воды и воды для хозяйственных нужд. Поэтому особенно важно сохранять чистоту берегов и не допускать попадания загрязнений в водоём.
</a:t>
            </a:r>
            <a:endParaRPr lang="en-US" sz="1082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регионах озёра дают рыбу и другие природные ресурсы. При разумном использовании они поддерживают местную экономику, но чрезмерный вылов быстро нарушает равновесие.
</a:t>
            </a:r>
            <a:endParaRPr lang="en-US" sz="1082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 туризм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Озёрные берега подходят для отдыха, прогулок и туризма. Однако шум, мусор и моторные лодки могут мешать птицам, рыбам и растениям прибрежной зоны.
</a:t>
            </a:r>
            <a:endParaRPr lang="en-US" sz="1082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местах озёра служат водными путями и помогают соединять населённые пункты. Но любое строительство у кромки воды нужно планировать осторожно, чтобы не разрушить природную среду.
</a:t>
            </a:r>
            <a:endParaRPr lang="en-US" sz="10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633764"/>
            <a:ext cx="4039800" cy="1289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угроз показывает, что на озёра одновременно влияют загрязнение, лишние питательные вещества, мусор и биологические изменения. Даже один фактор может запустить цепочку ухудшений.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озёрным экосистемам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создают поступающие извне вещества и виды: они быстро меняют условия жизни и ослабляют природное равновесие.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урока об экосистемах озёр и типичных источниках загрязнения.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озеро при загрязнении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До: прозрачный берег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 чистом озере: вода прозрачная, у берега видны камни и водные растения. Рыба держится в тени камышей, а на поверхности нет лишней плёнки. Такой водоём кажется спокойным и живым.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После: мутная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дождей и летнего отдыха в воду попадают мусор, удобрения и бытовые стоки. Берег темнеет, в воде появляется зелёная взвесь, а рыба уходит в более чистые участки.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цветение и запах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дней водоросли разрастаются ещё сильнее, а кислорода становится меньше. Появляется неприятный запах, и на поверхности можно заметить следы цветения, которое меняет весь вид озера.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защиты берега к чистой воде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меры охраны и мониторинг помогают вовремя замечать изменения и снижать нагрузку на водоём.
</a:t>
            </a:r>
            <a:endParaRPr lang="en-US" sz="77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Мини-опыт по оценке прозрачности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два образца воды: один чистый, другой с небольшим количеством песка или почвы. Поставьте рядом белый фон, чтобы удобнее сравнивать видимость.
</a:t>
            </a:r>
            <a:endParaRPr lang="en-US" sz="970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 на образцы через условный диск Секки или направьте сбоку фонарик. Отметьте, в каком стакане лучше видны предметы и как быстро оседают частицы.
</a:t>
            </a:r>
            <a:endParaRPr lang="en-US" sz="970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Обсудите, откуда могло появиться загрязнение и почему прозрачность важна для жизни в озере. Сделайте вывод, какой образец ближе к природно чистой воде.
</a:t>
            </a:r>
            <a:endParaRPr lang="en-US" sz="9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Обсуждаем реальные ситуации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14725" y="189199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Байкал особенный
</a:t>
            </a:r>
            <a:pPr algn="l" indent="0" marL="0">
              <a:lnSpc>
                <a:spcPct val="115000"/>
              </a:lnSpc>
              <a:buNone/>
            </a:pPr>
            <a:r>
              <a:rPr lang="en-US" sz="4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называют уникальным не только из-за большой глубины. Это одно из самых древних озёр, а его вода и живые организмы отличаются высокой степенью своеобразия и большим количеством видов, которых нет больше нигде.
</a:t>
            </a:r>
            <a:endParaRPr lang="en-US" sz="925" dirty="0"/>
          </a:p>
        </p:txBody>
      </p:sp>
      <p:sp>
        <p:nvSpPr>
          <p:cNvPr id="9" name="Text 2"/>
          <p:cNvSpPr txBox="1"/>
          <p:nvPr/>
        </p:nvSpPr>
        <p:spPr>
          <a:xfrm>
            <a:off x="4313752" y="29516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мусор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летнего наплыва мусора берег сначала кажется лишь грязнее обычного, но затем страдают растения, насекомые и рыбы. Пластик и остатки еды меняют среду, а животные всё чаще избегают таких мест.
</a:t>
            </a:r>
            <a:endParaRPr lang="en-US" sz="1059" dirty="0"/>
          </a:p>
        </p:txBody>
      </p:sp>
      <p:sp>
        <p:nvSpPr>
          <p:cNvPr id="10" name="Text 3"/>
          <p:cNvSpPr txBox="1"/>
          <p:nvPr/>
        </p:nvSpPr>
        <p:spPr>
          <a:xfrm>
            <a:off x="513377" y="40422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работают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 помогают простые действия: не оставлять отходы, не сливать грязную воду, соблюдать правила отдыха и поддерживать очистку стоков. Даже небольшие привычки снижают нагрузку на озеро.
</a:t>
            </a:r>
            <a:endParaRPr lang="en-US" sz="1062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 — это не просто водоём, а целая живая система, где всё связано между собой. Когда люди берегут берега, уменьшают загрязнение и очищают стоки, у озёр остаются вода, жизнь и будущее.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нужно сохранять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2026-07-26T18:43:09Z</dcterms:created>
  <dcterms:modified xsi:type="dcterms:W3CDTF">2026-07-26T18:43:09Z</dcterms:modified>
</cp:coreProperties>
</file>