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Галактика: обзор и ключевые темы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Млечным Путём — нашей спиральной галактикой с уникальными компонентами.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исследования Млечного Пути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Млечного Пути началось с древних эпох и прошло путь от простых наблюдений до детальных карт с помощью современных космических миссий Gaia и радиотелескопов.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Млечного Пути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балдж содержит множество старых звёзд, сконцентрированных около ядра галактики, определяя её плотность и динамику.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 демонстрирует яркую спиральную структуру с рукавами, где формируются новые звёзды из газопылевых облаков.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 — разреженное сферическое облако старых звёзд и шаровых скоплений, расположенное вокруг галактического диска.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образует обширную сферическую корону, составляя основную массу и влияя на гравитационное поле Галактики.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 спиральном рукаве Ориона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находится на расстоянии около 27 000 световых лет от центра Галактики, в относительно спокойном и стабильном регионе — рукаве Ориона. Это положение благоприятствует условиям для существования жизни и наблюдения космоса.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положения на ночное небо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определяет видимость множества звёзд и созвездий, формируя уникальное ночное небо с яркими и тёмными участками, характерными только для нашей солнечной окрестности.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Солнечной системы в Галактике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структуры Галактики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1610 год — Галileo Галилей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телескопическое наблюдение показало, что Млечный Путь состоит из множества отдельных звёзд, разрушая представления о сплошном свете.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— Эдвин Хаббл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Обнаружение, что Млечный Путь — лишь одна из многих галактик, расширило наше понимание Вселенной многомиллиардной структурой.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радионаблюдения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радиоинтерферометрии дало возможность понять спиральную структуру Галактики и распределение газа.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 — миссия Gaia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и кинематические данные позволили получить трёхмерные карты нашей Галактики с беспрецедентной точностью.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каталоги, данные 2023 года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Галактик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занимает среднее место в размерах, уступая Андромеде и превосходя галактику Треугольник.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размер Млечного Пути отражает его значимость среди локальных спиральных галактик.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компоненты Галактики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Балдж — грушевидное ядро с плотно упакованными старыми звёздами и сверхмассивной чёрной дырой в центре.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 содержит молодые звёзды, газ и пыль, здесь активно идут процессы звездообразования и формируются скопления.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 состоит из редких старых звёзд, шаровых скоплений и невидимой тёмной материи, влияющей на гравитацию.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дыра в центре Галактики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Стрелец А* — сверхмассивная чёрная дыра с массой свыше 4 миллионов масс Солнца, подтверждённая наблюдениями орбит звёзд.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облако межзвёздной пыли затрудняет прямые оптические наблюдения центра Галактики, но радио и инфракрасное излучение раскрывают детали.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рукава Млечного Пути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Рукав Персей содержит множество молодых звёзд и газовые облака, являющиеся основными зонами звездообразования.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Рукав Стрела известен своей высокой плотностью звёзд и комплексными структурами межзвёздной пыли.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Рукав Киль-Центавр преобладает богатством газовых туманностей и молодыми звёздными скоплениями.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Рукав Орион — наш родной участок, где расположена Солнечная система и наблюдается активное формирование звёзд.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звёзд в Галактике: характеристика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звёзд по спектральному классу, массе, температуре и их количественной доле.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красные карлики класса M — долговечные и численные звёзды нашей Галактики.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исследования,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нашей Галактики во Вселенной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является ключевым участником Местной группы — скопления галактик, включающего около 50 малых спутников и крупнейшие Андромеду с галактикой Треугольник.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Пространство, занимаемое Местной группой, простирается примерно на 10 миллионов световых лет, объединяя гравитационно связанные галактики разнообразных форм и размеров.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масса всех объектов группы составляет около 2,5 триллионов солнечных масс, что влияет на динамику и будущее взаимодействие галактик внутри группы.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астрофизики, данные миссии Gaia,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звёзд по возрасту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звёзд формировались в ранние эпохи существования галактики, но звездообразование продолжается и сегодня, особенно в газовых рукавах диска.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Млечный Путь — галактика с длительной историей формирования звёзд и активными современными процессами рождения новых светил.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Шаровые скопления — древние свидетели истории Галактики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компактные группы содержат сотни тысяч звёзд, сформированных около 10–12 миллиардов лет назад. Они расположены преимущественно в гало и помогают изучать ранние этапы эволюции Млечного Пути.
</a:t>
            </a:r>
            <a:endParaRPr lang="en-US" sz="1160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Рассеянные скопления — молодые звёздные объединения в диске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Состоящие из сотен или тысяч звёзд, эти группы моложе и расположены в сравнительно плоском диске галактики. Они важны для понимания процессов звездообразования и динамики диска.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Шаровые и рассеянные скопления звёзд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Межзвёздная среда и её состав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компонент межзвёздной среды — водород в атомарном и молекулярном состоянии, который служит топливом для формирования звёзд и планетных систем.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поля и космические лучи пронизывают среду, оказывая влияние на процессы звездообразования и распространение электромагнитного излучения внутри галактики.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газа, в среде присутствуют мелкие пылевые частицы размером до 0,1 микрометра, способные поглощать и рассеивать свет, влияя на наблюдения галактических объектов.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газовых и пылевых туманностей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типы туманностей с примерами и характерными свойствами. Они играют как места рождения новых звёзд, так и влияют на структуру межзвёздной среды.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Туманности разных типов обеспечивают различные условия для звездообразования и формируют визуальное разнообразие структуры галактики.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справочники,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процесса звездообразования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современных исследований астрономии и астрофизики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тёмной материи в Галактике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ротационных кривых звёзд показывают, что скорость вращения остаётся высокой на больших расстояниях, что невозможно объяснить только видимой массой.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составляет до 80% массы Млечного Пути, но не взаимодействует с электромагнитным излучением, что затрудняет её обнаружение и изучение.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тёмной материи остаётся неизвестной; это одна из главных нерешённых загадок астрофизики, влияющая на понимание структуры и эволюции Вселенной.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Галактики современными миссиями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обсерватория Gaia предоставляет сверхточные астрометрические данные, определяя позиции и движения миллиардов звёзд с беспрецедентной точностью, улучшая трёхмерную карту Млечного Пути.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Обсерватории Spitzer и Herschel исследуют инфракрасные и субмиллиметровые диапазоны, раскрывая структуру газа и пыли, а VERA обеспечивает высокоточное измерение расстояний и движения облаков газа.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Галактики в возникновении жизни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Солнечной системы в относительно спокойной зоне галактики снижает воздействие вредного излучения и частых взрывов сверхновых, создавая благоприятные условия для жизни.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концентрация тяжёлых элементов и металлов обеспечивает необходимый материал для формирования твёрдых планет и сложных химических соединений, важных для органики.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водных молекул и сложных органических веществ в межзвёздных облаках подтверждает возможность предбиологических процессов внутри галактики.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этих факторов влияет на вероятность появления и развития жизни в других звёздных системах Млечного Пути, расширяя горизонты астробиологии.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исследований Млечного Пути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нашей Галактики даёт ключи к пониманию процессов возникновения звёзд, планет и жизни, раскрывая фундаментальные механизмы эволюции Вселенной и роль человека в космосе.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2026-05-09T08:56:18Z</dcterms:created>
  <dcterms:modified xsi:type="dcterms:W3CDTF">2026-05-09T08:56:18Z</dcterms:modified>
</cp:coreProperties>
</file>