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устная и письменная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нам говорить, писать и понимать друг друга?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речи — одна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сначала начали говорить, а потом научились записывать мысли. Устная речь помогает быстро общаться, а письменная — сохранять слова надолго, передавать сообщения и учиться по книгам.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337" y="1845684"/>
            <a:ext cx="290925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устной речи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голосом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звучит, когда человек говорит. Её можно услышать на уроке, в разговоре с друзьями, в сказке, песне или приветствии.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общаться сразу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устной речи доходят до собеседника мгновенно. Если что-то непонятно, можно тут же переспросить, уточнить и продолжить разговор без задержки.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настроение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паузы, громкость и темп делают речь живой. Одна и та же фраза может прозвучать радостно, удивлённо, строго или очень тихо.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слушать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устную речь, важно не отвлекаться. Шум, слишком быстрые слова и волнение мешают слушателю услышать главное и не потерять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письменная речь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— это слова, которые записаны буквами и знаками препинания. Она живёт в тетради, книге, письме, записке, объявлении и сообщении.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особенно важны точные буквы, пробелы между словами и заглавная буква в начале предложения. Без них текст становится труднее читать и понимать.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почерк помогает не путаться в буквах и не догадываться о смысле. Хорошо записанный текст читатель понимает быстро и без лишних вопросов.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слышны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исчезает после того, как слова сказаны. Но она помогает общаться быстро, особенно если нужно ответить сразу или задать вопрос.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видны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остаётся на бумаге или экране надолго. Её можно перечитать, сохранить и показать другому человеку даже через долгое время.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двух видов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разговоре, и в тексте важна точность. Чем яснее слова, тем проще слушателю или читателю понять главное с первого раза.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помогает людям понимать друг друга без лишних догадок. Тогда легче задавать вопросы, отвечать и договариваться спокойно.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видах речи важны порядок слов и правила русского языка. Если слова стоят неудачно, мысль становится путаной и неясной.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устная, и письменная речь передают мысли, чувства и просьбы. Без слов человеку трудно объяснить, что он хочет сказать.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Мысль появляется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понимает, что хочет сказать. Потом он подбирает нужные слова и готовится произнести фразу.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 звучат вслух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слышна сразу, вместе с голосом, интонацией, мимикой и жестами. Они помогают передать настроение и смысл.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Разговор продолжается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неясно, собеседник может переспросить. Тогда ответ уточняется, и беседа идёт дальше без остановки.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устная речь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письменная речь отличается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остаётся надолго, поэтому текст можно перечитать сколько угодно раз. Это удобно для правил, рассказов, объявлений и важных заметок.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здесь нужно писать точно. Ошибки, пропущенные буквы и забытые знаки препинания заметны сразу, потому что их видит читатель.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помогает сохранять мысли и передавать их на расстоянии. Даже короткая записка может сообщить важную новость без лишних слов.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вопрос, и ученик поднимает руку, чтобы ответить. Он говорит внятно, не торопится и старается, чтобы его услышал весь класс. Одноклассники слушают внимательно и не перебивают.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дети договариваются, кто будет водить, а кто — прятаться. Им нужно быстро понять друг друга, поэтому они говорят коротко, вежливо и по очереди. Так спор превращается в дружную беседу.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перемене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спросить о чём-то срочном, удобно позвонить. Человек слышит голос собеседника сразу и может тут же ответить. Здесь особенно важны чёткая речь, спокойный тон и умение слушать.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звонок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нужна устная речь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нужна письменная речь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записывает правило, предложение или домашнее задание. Письменная речь помогает не забыть важное и потом быстро всё повторить.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на бумаге или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Записка, письмо, дневник или сообщение могут передать новость человеку, который далеко. Такой текст удобно прочитать позже и сохранить для памяти.
</a:t>
            </a:r>
            <a:endParaRPr lang="en-US" sz="14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устную речь понятной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не слишком быстро и не слишком тихо, чтобы каждое слово было слышно. Чёткое произношение помогает слушателю сразу понять мысль без лишних догадок и повторных вопросов.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 полными фразами, а не одним словом. Спокойный голос и правильная интонация делают речь вежливой, понятной и приятной для собеседника даже в самом обычном разговоре.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собеседника внимательно и не перебивай. Когда разговор идёт по очереди, легче задать вопрос, уточнить ответ и поддержать дружелюбную беседу без путаницы и обид.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не использовать слова-паразиты и не проглатывать окончания. Если делать паузы в нужных местах, фраза звучит яснее, а мысль становится аккуратной, как убранный школьный стол.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6219" y="2935447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письменную речь понятной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начинается с заглавной буквы. Она сразу показывает, где начинается новая мысль, и помогает читателю легче следить за смыслом текста.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написание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нужно писать без пропусков букв и лишних слитных записей. Когда почерк аккуратный, текст читается спокойно, без угадываний и смешных ошибок.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вопросительный и восклицательный знак помогают понять, что хотел сказать автор. Без них предложение выглядит незавершённым и немного теряет свой характер.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работу стоит перечитать. Так можно заметить пропущенные слова, неверные буквы и лишние ошибки, а письмо станет чище и понятнее для читателя.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устная речь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мысль превращается в звучащую фразу в разговоре.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письменный текст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мысль превращается в записанный и проверенный текст.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дети иногда говорят слишком быстро или очень тихо. Тогда слова сливаются, и слушателю приходится переспрашивать, как будто фраза убежала вперёд без него.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часто забывают буквы, пропускают знаки препинания или пишут слова слитно. Из-за этого текст становится труднее читать, даже если мысль была хорошая.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писать так же, как говоришь. Разговорные сокращения и невнимательность мешают точности, поэтому полезно проверять себя и не торопиться, как настоящий мастер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когда-то рассказывала сказку наизусть, а потом её записали в книжку. Теперь ребёнок может читать про храброго героя сам или вслух для всей семьи. Так устная история стала письменной и сохранилась на долгое время.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пришла в книгу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 стихи, слова звучат ритмично и красиво. Рифмы легко запоминаются, поэтому их хочется повторять снова и снова. В книге такие строки живут тихо, а вслух они будто улыбаются и звучат ещё ярче.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звенят как колокольчик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пословицы часто переходят от человека к человеку в устной речи, а потом попадают в книги. Они делают речь образной и живой, словно добавляют в неё яркие краски. Поэтому и слушать, и читать их очень интересно.
</a:t>
            </a:r>
            <a:endParaRPr lang="en-US" sz="766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пословицы в разговоре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сказках, стихах и книгах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187" y="3527269"/>
            <a:ext cx="290925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говорить и писать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общаться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сразу задать вопрос, ответить и обсудить дело. Это удобно на уроке, в игре и дома, когда ждать совсем не хочется.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в школе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нужна для чтения заданий, записей в тетради и выполнения упражнений. Она помогает не забыть важное и аккуратно сохранить знания.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Передавать мысли на расстоянии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письма можно сообщить новость тому, кто далеко. Сообщение остаётся, его можно прочитать позже и не потерять по дороге, как сказанное слово.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Выражать мысли точнее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умеет и говорить, и писать, он лучше подбирает слова. Тогда мысль звучит яснее, а собеседник понимает её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начинается с вежливых слов: «пожалуйста», «спасибо», «извините». Они делают разговор добрым и помогают не задеть собеседника, даже если нужно сказать что-то серьёзное.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говорить и писать точно, чтобы мысль не путалась. Хорошие слова выбирают не случайно: они как ключики, которые подходят к нужной дверце смысла.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нужна и в классе, и дома, и в сообщении. Если быть аккуратным, внимательным и уважительным, речь становится красивой, понятной и очень дружелюбной.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вслух каждый день хотя бы несколько минут, речь становится чётче и увереннее. Ребёнок слышит, как звучат слова, и замечает, где нужна пауза. Получается маленькая домашняя сцена без занавеса и аплодисментов, но с большой пользой.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вслух, как настоящие артисты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рассказать содержание своими словами. Так тренируется устная речь и память, а ещё становится легче подбирать точные выражения. Сначала может выйти немного смешно, но это нормальный шаг на пути к хорошему рассказу.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Пересказываем короткий текст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предложения в тетради помогают привыкнуть к аккуратному письму. Потом текст нужно перечитать, найти пропущенные буквы и исправить ошибки. Это как быть собственным редактором, только без строгого начальника и с очень важным результатом.
</a:t>
            </a:r>
            <a:endParaRPr lang="en-US" sz="875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и проверяем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речь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нам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летит быстро, а письменная сохраняет мысли надолго. Если говорить ясно и писать аккуратно, учиться, дружить и понимать друг друга становится намного легче и приятнее.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2026-05-22T01:48:24Z</dcterms:created>
  <dcterms:modified xsi:type="dcterms:W3CDTF">2026-05-22T01:48:24Z</dcterms:modified>
</cp:coreProperties>
</file>