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предложения объединяются в цельный текст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синтаксическое целое: смысловой блок текста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важно видеть не только отдельные предложения, но и смысловые части текста. Это помогает в изложении, сочинении, анализе и точнее понимать, как развивается мысль.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сложного синтаксического целого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синтаксическое целое объединяет несколько предложений вокруг одной микротемы и общей мысли. Вместе они образуют законченную часть текста, а не случайный набор фраз.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абзац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целое совпадает с абзацем, но не всегда. Иногда один абзац включает часть большого смыслового блока, а иногда один блок занимает несколько абзацев.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границы — завершение одной мысли и переход к другой. Когда тема раскрыта полностью, текст естественно требует нового смыслового шага.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внутри блока соединяются повторами слов, местоимениями, союзами, порядком изложения и другими языковыми средствами. Благодаря этому текст звучит цельно и понятно.
</a:t>
            </a:r>
            <a:endParaRPr lang="en-US" sz="940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сложного синтаксического целого помогает лучше пересказывать тексты, выделять микротемы, писать сочинения-рассуждения и строить собственные связные ответы.
</a:t>
            </a:r>
            <a:endParaRPr lang="en-US" sz="9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сложного синтаксического целого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помогают увидеть, как текст превращается в связный смысловой блок.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совпадают, перед нами не разрозненные фразы, а цельный фрагмент текста с внутренней логикой.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«Сложное синтаксическое целое»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Микротема и абзац как часть текста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Микротема — это небольшая тема внутри большого текста. Она может быть очень конкретной: «утро в школе», «осенняя прогулка» или «подготовка к контрольной».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 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один абзац часто раскрывает одну микротему. Так читателю легче следить за развитием мысли и понимать, где начинается новая часть содержания.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абзац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показывает паузу в развитии текста и помогает разделить его на смысловые блоки. Без такого деления текст становится тяжёлым для восприятия.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класс, книга или тетрадь — понятные образы, с которыми легко связать микротему. Они помогают увидеть, как теория работает в реальном 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внутри целого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связки, тем легче читателю удерживать одну мысль от начала до конца.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особенно важны повторы и местоимения: они связывают предложения без лишнего перегружения речи.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презентации по теме «Сложное синтаксическое целое»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4303" y="2433657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средства создают связность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и того же важного слова помогает удержать тему. Он напоминает читателю, о чём идёт речь, и не позволяет мысли распасться на отдельные части.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указательные местоимения заменяют уже названные слова: он, она, они, этот, тот. Благодаря им текст не перегружается повторами и звучит естественно.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и, но, потому что, поэтому, затем связывают предложения по смыслу. Они показывают причину, противопоставление, последовательность или вывод.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время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глаголы стоят в одном времени, текст воспринимается как единая картина. Это особенно важно в повествовании, где события должны следовать друг за другом.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близкие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слова с близким значением помогают избежать однообразия. Они сохраняют тему, но делают речь более точной, выразительной и логически связанной.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сложное синтаксическое целое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микротема развивается в законченный смысловой блок.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связи предложений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предложение опирается на предыдущее и развивает его дальше. Так строятся тексты, где важно показать ход события, последовательность действий или причинно-следственные отношения.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предложений раскрывают одну тему как бы рядом друг с другом. Часто они имеют похожую грамматическую форму и перечисляют признаки, детали или наблюдения.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в одном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речи цепная и параллельная связь нередко сочетаются. Один способ помогает двигать мысль вперёд, а другой — удерживать внимание на одной теме.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ведёт читателя от события к событию, связь цепная. Если предложения дополняют общую картину без резкого продвижения, связь параллельная.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и параллельная связь в учебных текстах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тексте оба типа связи могут сочетаться: сначала автор развивает действие, затем перечисляет признаки или уточняет детали.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 чаще помогает рассказывать, а параллельная — описывать. Выбор зависит от того, какую задачу решает текст.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учебного сравнения по теме «Сложное синтаксическое целое»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абзаца в тексте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показывает, что автор переходит к другой микротеме. Благодаря этому читатель сразу замечает, где заканчивается одна часть содержания и начинается следующая, более самостоятельная по 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абзацы помогает воспринимать текст по частям, не терять ход мысли и легче находить нужную информацию. Особенно это важно в учебных текстах и изложениях.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целым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один абзац часто совпадает со сложным синтаксическим целым, если в нём раскрывается одна законченная мысль. Тогда абзац становится смысловым блоком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класс собрался у школьного автобуса и ждал отправления на экскурсию. Сначала учитель проверил список, потом все заняли места, а в конце поездки ребята уже обсуждали увиденное. Здесь предложения выстраиваются по порядку событий и создают повествование.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лежали учебники, тетради и аккуратно сложенный дневник. Рядом стоял стакан с карандашами, а у окна мерцал свет от лампы. Такое описание объединяет признаки предметов и помогает представить спокойную, подробную картину.
</a:t>
            </a:r>
            <a:endParaRPr lang="en-US" sz="99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умеет слушать других, он лучше понимает их поступки и слова. Именно поэтому вежливый разговор облегчает общение, а доверие делает отношения крепче. В таком фрагменте сначала выдвигается мысль, затем приводятся доказательства и вывод.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синтаксическое целое в разных типах текста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 текста и их строения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организация сложного синтаксического целого в зависимости от цели высказывания.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текста по русскому языку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текста определяет способ связи предложений: событие требует последовательности, описание — перечисления признаков, рассуждение — логического доказательства.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границы сложного синтаксического целого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микротему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 чём говорится в данном отрезке текста. Если предложения объединены одной мыслью, значит, перед вами вероятное сложное синтаксическое целое.
</a:t>
            </a:r>
            <a:endParaRPr lang="en-US" sz="863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часто появляется там, где начинается новый абзац или меняется место, время действия, круг героев. Такой переход показывает, что автор меняет направление мысли.
</a:t>
            </a:r>
            <a:endParaRPr lang="en-US" sz="888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Законченная мысль обычно имеет итоговое или обобщающее предложение. Оно подводит результат сказанного и помогает понять, что смысловой блок завершён.
</a:t>
            </a:r>
            <a:endParaRPr lang="en-US" sz="961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теперь, затем, после этого, наконец часто подсказывают смену этапа. Они помогают увидеть, как одно сложное синтаксическое целое переходит в другое.
</a:t>
            </a:r>
            <a:endParaRPr lang="en-US" sz="966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каждое новое предложение уже не продолжает прежнюю мысль, а начинает новую, граница найдена верно. В этом месте текст нуждается в новом абзаце.
</a:t>
            </a:r>
            <a:endParaRPr lang="en-US" sz="9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микротемы в учебном тексте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микротема раскрывается постепенно: от общего вопроса к конкретным деталям. Такой порядок помогает не перегружать читателя и удерживать основную мысль на всём протяжении абзаца.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приходится на развитие темы: именно оно делает микротему понятной, а пример и вывод закрепляют смысл.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анализа микротемы, составлено по материалам школьного курса русского языка
</a:t>
            </a:r>
            <a:endParaRPr lang="en-US" sz="6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создании связного текста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слово повторяется без необходимости, текст становится тяжёлым и однообразным. Лучше заменять повтор местоимением, синонимом или уточняющим выражением.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внезапно переходит к новой мысли, читатель теряет нить рассуждения. Чтобы избежать этого, нужно заранее обозначать переход и связывать части текста.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микротем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текста должна раскрывать одну микротему. Если в абзаце оказываются разные темы, смысл распадается, и читателю трудно понять, о чём говорится.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абзац не успевает раскрыть мысль, а слишком длинный утомляет и сбивает внимание. Важно выбирать размер смысловой части по содержанию.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союзов, местоимений и вводных слов предложения выглядят разрозненными. Связующие элементы помогают им работать как единое смысловое целое и делают текст 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связности текста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установить, образуют ли предложения единое смысловое целое.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725" y="2925265"/>
            <a:ext cx="2818845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рано утром сел в автобус и поехал в городской музей. По дороге ребята смотрели в окна, а на экскурсии внимательно слушали рассказ экскурсовода. К концу дня все делились впечатлениями и выбирали самое запомнившееся открытие.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 школу собрались ученики с рюкзаками и термосами, потому что впереди была дальняя поездка. Учитель ещё раз напомнил правила, после чего группа спокойно отправилась в путь. Весь фрагмент связан одной ситуацией и одним событием.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цельного фрагмента текста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связки меняют смысл предложения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связующее слово направляет мысль и задаёт отношения между предложениями.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не просто соединяет предложения, а уточняет отношения между ними. От неё зависит, будет ли текст объяснять, сравнивать или показывать порядок действий.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союзов и союзных слов в русском языке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начинается с продуманной микротемы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предложения объединены общей мыслью и связаны между собой, текст звучит ясно и логично. Умение видеть такие смысловые блоки помогает лучше понимать прочитанное и уверенно писать самому.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2026-05-29T08:15:30Z</dcterms:created>
  <dcterms:modified xsi:type="dcterms:W3CDTF">2026-05-29T08:15:30Z</dcterms:modified>
</cp:coreProperties>
</file>