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Европа: ключевой регион высокой плотности населения и экономики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урбанизации, торговли, технологий и культурного многообразия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на карте Европы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крупнейшие государства и морские пути Атлантики, Северного моря и Ла-Манша. Его природные границы, речные системы и горные районы во многом определили расселение людей и развитие хозяйства.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405048"/>
            <a:ext cx="202200" cy="16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96061"/>
            <a:ext cx="202200" cy="17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951" y="3197878"/>
            <a:ext cx="189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условия, которые определяют жизнь региона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морской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зима, нежаркое лето и регулярные осадки создают благоприятные условия для жизни, сельского хозяйства и густой сети поселений почти во всех странах региона.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Атлантики, Северного моря и Ла-Манша климат становится влажнее и мягче, а сезонные колебания температур заметно сглаживаются по сравнению с внутренними районами.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низменности, предгорья и горы образуют мозаичную природную среду. Такое сочетание влияет на размещение городов, транспорта, промышленности и сельскохозяйственных угодий.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как природный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играют роль водораздела, туристического района и источника гидроэнергии. Здесь особенно заметно, как природа одновременно ограничивает освоение территории и создаёт новые экономические возможности.
</a:t>
            </a:r>
            <a:endParaRPr lang="en-US" sz="10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крупнейших стран Западной Европы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государства региона концентрируют основную часть населения и спроса на товары, услуги и инфраструктуру.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лидерами и малыми странами показывает неравномерность демографической и экономической концентрации в регионе.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населения стран, 2023–2024 гг. (на основе данных национальных статистических служб и международных демографических баз)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крупнейшие агломерации региона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горожан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стран Западной Европы в городах живёт подавляющее большинство населения. Это поддерживает развитую сферу услуг, эффективный общественный транспорт и высокую плотность деловой активности.
</a:t>
            </a:r>
            <a:endParaRPr lang="en-US" sz="903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Многоядерные агломерации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региона часто развиваются не как один центр, а как система взаимосвязанных районов. Такой тип застройки особенно заметен в Лондоне, Париже и Рейн-Руре.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центр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агломерациях сосредоточены штаб-квартиры компаний, банки, университеты и исследовательские центры. Это усиливает притяжение квалифицированных кадров и способствует росту рабочих мест.
</a:t>
            </a:r>
            <a:endParaRPr lang="en-US" sz="903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основа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населения требует развитых железных дорог, метро, трамваев и пригородных линий. Поэтому городское пространство в регионе организовано вокруг постоянного движения людей и товаров.
</a:t>
            </a:r>
            <a:endParaRPr lang="en-US" sz="9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экономик Западной Европы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 специализацию крупнейших экономик и их ориентацию на продукцию высокой добавленной стоимости.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Лидирующие экономики региона опираются на технологии, высокую квалификацию и устойчивый экспорт.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экономики стран Западной Европы, данные международных экономических обзоров
</a:t>
            </a:r>
            <a:endParaRPr lang="en-US" sz="5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технологические кластеры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индустриальная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особенно заметны автомобилестроение, химия, фармацевтика и производство оборудования. Эти отрасли формируют высокий выпуск продукции и устойчивый спрос на инженерные кадры.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центры и университеты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Кластеры вокруг Парижа, Мюнхена, Цюриха и Лондона усиливаются за счёт университетов, лабораторий и стартапов. Здесь быстрее появляются новые технологии и прикладные разработки.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мировыми компаниями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Рейнско-Рурском регионе и районе Роттердама сосредоточены штаб-квартиры, логистические узлы и производственные цепочки. Это делает кластеры частью глобальной экономики.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и 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Высококвалифицированные специалисты, доступ к финансированию и тесное сотрудничество бизнеса с наукой поддерживают конкурентоспособность региона даже при высокой стоимости труда.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складывается экономическая мощь Западной Европы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отражает связь между ресурсами, производством, услугами и инновациями.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формирования региона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 заложила основы дорог, городов, права и административных традиций, которые долго влияли на развитие западноевропейских территорий.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Королевства, города и торговые союзы сформировали политическую карту региона и укрепили роль городов как центров ремесла, обмена и культуры.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XV–XIX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Реформация, Великие географические открытия и промышленная революция ускорили рост экономики, науки и морской торговли, усилив влияние региона в мире.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объединение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страны региона начали расширять сотрудничество, что привело к созданию европейских институтов и дальнейшей интеграции рынков.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и языковая мозаика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нескольких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показывает, как рядом могут существовать разные языковые традиции без потери общей культурной связи. Немецкий, французский, нидерландский, английский и ирландский языки формируют узнаваемую карту региона, а в Швейцарии и Бельгии многоязычие стало частью повседневной жизни.
</a:t>
            </a:r>
            <a:endParaRPr lang="en-US" sz="894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облик региона складывался под влиянием католицизма, протестантизма и светской городской культуры. Это видно в архитектуре, праздниках, системе образования и уважении к историческому наследию, которое сохраняют и музеи, и обычные городские кварталы.
</a:t>
            </a:r>
            <a:endParaRPr lang="en-US" sz="944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культурное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25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известна музеями, театрами, музыкальными фестивалями и объектами ЮНЕСКО. Культурные центры Парижа, Лондона, Брюсселя и других городов привлекают людей не только как туристические места, но и как пространства живого общения традиций и современности.
</a:t>
            </a:r>
            <a:endParaRPr lang="en-US" sz="93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и социальные показатели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отражают не только доходы, но и устойчивое развитие городов, доступность образования, медицины и инфраструктуры повседневной жизни.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входит в число мировых лидеров по качеству жизни, хотя показатели различаются между странами и зависят от урбанизации.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UNDP Human Development Report 2023/2024; данные за 2022–2023 гг.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торговля и международные связи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мирового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Роттердам, Антверпен и Гамбург обслуживают огромные потоки сырья, контейнеров и готовой продукции, делая Западную Европу важнейшим узлом международной торговли.
</a:t>
            </a:r>
            <a:endParaRPr lang="en-US" sz="1046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 соединяет промышленный пояс с морскими портами и облегчает перевозку угля, металлов, химической продукции и контейнеров, снижая издержки для предприятий.
</a:t>
            </a:r>
            <a:endParaRPr lang="en-US" sz="1069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без разрывов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магистрали, железные дороги и аэропорты связывают крупнейшие города региона в единое пространство, где деловые поездки и грузовые перевозки проходят быстро и предсказуемо.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миром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Ла-Манш и Северное море открывают региону доступ к глобальным морским маршрутам, а также усиливают его роль в транзите товаров между Европой и другими континентами.
</a:t>
            </a:r>
            <a:endParaRPr lang="en-US" sz="10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использование земель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Западной Европы опирается на механизацию, селекцию и точное земледелие, поэтому даже при ограниченной площади земель урожайность остаётся высокой.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известны тепличными овощами и цветами, Франция — виноградниками и зерновыми культурами, а Германия — молочным животноводством и техническими культурами.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Альпах пашни мало, поэтому здесь особенно важны пастбища, молочное животноводство, лесное хозяйство и сезонный туризм, поддерживающий занятость населения.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населения заставляет экономно распределять территорию между сельским хозяйством, поселениями, транспортом и природоохранными зонами, чтобы сохранить баланс интересов.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24825" y="919100"/>
            <a:ext cx="6694551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энергетика стран региона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страны региона комбинируют собственные ресурсы, импорт топлива и развитие низкоуглеродной энергетики.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зависит от импорта нефти и газа, поэтому делает ставку на диверсификацию, атомную, возобновляемую и гидроэнергетику.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IEA; национальные энергетические обзоры стран Западной Европы, 2023–2024 гг.
</a:t>
            </a:r>
            <a:endParaRPr lang="en-US" sz="7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важная часть экономики региона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Города-магниты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Лондон, Амстердам и Брюссель привлекают миллионы посетителей музеями, архитектурой, торговыми улицами и насыщенной культурной программой круглый год.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Альпийский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 и Австрия известны горнолыжными курортами, пешими маршрутами и оздоровительным туризмом, который особенно востребован в зимний и летний сезоны.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круизы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Атлантическое и Северное моря создают условия для пляжного отдыха, морских прогулок и круизных маршрутов, поддерживающих гостиницы, рестораны и местный транспорт.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для 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помогает малому бизнесу, сфере услуг и транспорту, а также сохраняет исторические центры, поскольку спрос на культурное наследие делает его экономически значимым.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современные вызовы Западной Европы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тесно связаны между собой: демографические изменения, давление на города и необходимость перестройки энергетики усиливают требования к долгосрочной политике.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создают старение населения и энергетическая устойчивость, но климатические и жилищные риски тоже требуют быстрых решений.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общеевропейским тенденциям Eurostat, OECD и EEA, 2023–2024 гг.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европейской интеграции Западной Европы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послевоенного сближения стран региона и расширения общих институтов.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1335"/>
            <a:ext cx="324900" cy="3353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Западной Европы в мировой политике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Лондон, Брюссель и Женева принимают переговоры, международные конференции и встречи организаций, где согласуются решения по безопасности, праву и глобальному развитию.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Германия и Великобритания участвуют в формировании политики НАТО и европейской безопасности, сочетая дипломатические инструменты с экономическим и военным потенциалом.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 регулирование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Брюссель и Люксембург связаны с работой институтов Европейского союза, а регион задаёт важные стандарты в торговле, конкуренции, защите данных и устойчивом развитии.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переговоры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Франкфурт-на-Майне и Лондон остаются ключевыми финансовыми центрами, а влияние региона усиливается через банки, рынки капитала и участие в глобальных экономических форумах.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переход и будущее региона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выбросов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Западной Европы сокращают углеродный след через более строгие экологические нормы, модернизацию промышленности и переход к технологиям с меньшим потреблением энергии.
</a:t>
            </a:r>
            <a:endParaRPr lang="en-US" sz="928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ветровых и солнечных станций помогает уменьшать зависимость от ископаемого топлива, а также делает энергосистему более гибкой и устойчивой к внешним рискам.
</a:t>
            </a:r>
            <a:endParaRPr lang="en-US" sz="977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Электромобили, общественный транспорт и железные дороги получают больше инвестиций, потому что они снижают выбросы в городах и улучшают качество воздуха.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Циркулярная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отходов, повторное использование материалов и энергоэффективные здания постепенно становятся нормой, связывая экономический рост с ответственным отношением к ресурсам.
</a:t>
            </a:r>
            <a:endParaRPr lang="en-US" sz="9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Европа: устойчивость через развитие и сотрудничество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остаётся пространством, где высокая плотность населения, экономическая мощь и культурное разнообразие сочетаются с инновациями и интеграцией. Её будущее зависит от умения обновляться без утраты собственной исторической самобытности.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2026-06-02T23:21:16Z</dcterms:created>
  <dcterms:modified xsi:type="dcterms:W3CDTF">2026-06-02T23:21:16Z</dcterms:modified>
</cp:coreProperties>
</file>