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прямой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 — основа построений, фигур и точных геометрических рассуждений.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нужна в чертежах, координатах и школьных задачах, а её образ легко увидеть в архитектуре, дорогах, схемах и линованной тетради.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прямой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начала и конца: она мысленно продолжается в обе стороны без ограничений, поэтому в геометрии рассматривается как бесконечный объект.
</a:t>
            </a:r>
            <a:endParaRPr lang="en-US" sz="794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толщины
</a:t>
            </a:r>
            <a:pPr algn="l" indent="0" marL="0">
              <a:lnSpc>
                <a:spcPct val="100000"/>
              </a:lnSpc>
              <a:buNone/>
            </a:pPr>
            <a:r>
              <a:rPr lang="en-US" sz="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нет ширины или толщины. На рисунке она выглядит как тонкая линия, но математически считается идеальной, а не реальной линией на бумаге.
</a:t>
            </a:r>
            <a:endParaRPr lang="en-US" sz="805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обычно называют строчной латинской буквой, например a или b. Иногда её задают двумя точками, через которые она проходит, чтобы было легче различать линии.
</a:t>
            </a:r>
            <a:endParaRPr lang="en-US" sz="784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прямых строят отрезки, лучи, углы и многоугольники. Поэтому понимание прямой помогает уверенно читать чертежи и выполнять геометрические построения.
</a:t>
            </a:r>
            <a:endParaRPr lang="en-US" sz="7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прямой на плоскости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разные точки, прямая определяется однозначно: через них можно провести только одну линию. Это одно из главных свойств планиметрии.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может быть изображена как график на координатной плоскости. По её положению легко увидеть, как она расположена относительно осей и других линий.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прямую часто задают уравнением вида ax + by + c = 0. Такое описание связывает геометрию с алгеброй и позволяет строить графики.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одна точка и направление, прямая тоже определяется однозначно. В этом случае важно не только место, но и то, как линия проходит через плоскость.
</a:t>
            </a:r>
            <a:endParaRPr lang="en-US" sz="10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из двух разных точек получают единственную прямую.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прямой через две точки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Бесконечность прямой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88762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концов, поэтому её нельзя измерить так же, как отрезок. Математически она продолжается без конца в обе стороны.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45968" y="2297784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видно не всё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бумаге изображают только небольшую часть прямой, чтобы уместить рисунок. Мысленно же линия продолжается дальше, даже если на листе это не показано.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88762" y="3624413"/>
            <a:ext cx="3498254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 есть два конца и конечная длина, а у прямой границ нет. Именно поэтому эти объекты в геометрии не считают одинаковыми.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двух прямых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могут пересекаться в одной точке. Тогда у них есть ровно одна общая точка, и именно в этом месте линии встречаются.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параллельны, они не пересекаются ни при каком продолжении. Общих точек у них нет, хотя расстояние между ними остаётся одинаковым.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совпадают, это фактически одна и та же линия. Поэтому общих точек бесконечно много: каждая точка одной прямой принадлежит и другой.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случая взаимного расположения прямых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меняется число общих точек в каждом случае. Для совпадающих прямых значение условно отмечено большим числом.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возможны только три варианта: одна точка, ни одной точки или бесконечно много общих точек.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обобщение свойств двух прямых на плоскости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79" y="2058378"/>
            <a:ext cx="344221" cy="2753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318" y="2030631"/>
            <a:ext cx="330870" cy="3308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206" y="2058378"/>
            <a:ext cx="344221" cy="2753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9124" y="2030631"/>
            <a:ext cx="289511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встречаются даже при мысленном продолжении. Их можно продолжать сколько угодно, но общих точек всё равно не появится.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везде одинаковое. Это удобно видеть на линованной бумаге, где линии идут ровными рядами на равном промежутке.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так: a ∥ b. Такое обозначение часто встречается в задачах, когда нужно сравнить направление двух прямых или доказать их параллельность.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заметить в рельсах, на противоположных сторонах тетрадного листа и на краях книги. Эти примеры помогают запомнить свойство.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под углом 90°. Такой угол называют прямым, и именно он показывает, что линии расположены строго под нужным наклоном.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примеры — горизонтальная и вертикальная линии на клетчатой бумаге, стены и пол комнаты, а также оси координат Ox и Oy.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прямой угол отмечают маленьким квадратом. Этот знак помогает быстро увидеть, что две линии пересекаются именно перпендикулярно.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часто используют в построениях и измерениях. Они помогают точно строить фигуры, находить высоты, расстояния и проверять правильность чертежа.
</a:t>
            </a:r>
            <a:endParaRPr lang="en-US" sz="10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73853"/>
            <a:ext cx="4392940" cy="13889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прямые: сравнение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виды прямых отличаются числом общих точек и углом при пересечении.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прямые не путают: у них разные углы, разные точки пересечения и разная роль в построениях.
</a:t>
            </a:r>
            <a:endParaRPr lang="en-US" sz="1048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школьного курса геометрии о параллельных и перпендикулярных прямых.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Горизонтальные, вертикальные и наклонные прямые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 идёт слева направо и остаётся на одном уровне. На координатной плоскости она часто параллельна оси Ox и помогает удобно сравнивать значения.
</a:t>
            </a:r>
            <a:endParaRPr lang="en-US" sz="784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прямая направлена сверху вниз и параллельна оси Oy. Её легко заметить на клетчатой бумаге, где она пересекает горизонтали под прямым углом.
</a:t>
            </a:r>
            <a:endParaRPr lang="en-US" sz="784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прямая не идёт строго по горизонтали или вертикали. Она образует с ними острый или тупой угол и может подниматься либо опускаться.
</a:t>
            </a:r>
            <a:endParaRPr lang="en-US" sz="819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наклону прямой на графике можно понять, возрастает или убывает линия. Это помогает связывать геометрию с алгеброй и читать поведение графиков.
</a:t>
            </a:r>
            <a:endParaRPr lang="en-US" sz="8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 координатной плоскости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можно показать через две отмеченные точки с известными координатами. По ним удобно описывать её положение относительно осей и других линий на плоскости.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осями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пересекает ось Ox или Oy, это видно на рисунке сразу. Такие точки пересечения часто помогают при построении и проверке графика.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 — одна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заданные точки можно провести только одну прямую. Поэтому координаты двух точек полностью определяют её положение на плоскости и делают построение точным.
</a:t>
            </a:r>
            <a:endParaRPr lang="en-US" sz="962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алгебра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прямая может быть и геометрическим объектом, и графиком уравнения. Так школьники видят связь между рисунком и формулой.
</a:t>
            </a:r>
            <a:endParaRPr lang="en-US" sz="10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 луч как части прямой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прямой, ограниченная двумя точками. У него есть два конца и конечная длина, которую можно измерить линейкой на чертеже.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одну начальную точку и продолжается бесконечно только в одном направлении. Он похож на прямую, но ограничен с одной стороны.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ни начала, ни конца, поэтому не ограничена. Отрезок и луч получают свои свойства именно как части этой бесконечной линии.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и та же прямая может быть ограничена двумя точками или одной точкой с направлением.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прямой получают отрезок и луч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прямая, отрезок и луч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эти объекты могут выглядеть похоже, но у них разное число концов. Именно это определяет, можно ли измерить длину или только указать 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ограничений у линии, тем ближе она к прямой: отрезок самый ограниченный, луч занимает промежуточное положение.
</a:t>
            </a:r>
            <a:endParaRPr lang="en-US" sz="116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основным свойствам прямой, отрезка и луча из школьного курса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64" y="2286286"/>
            <a:ext cx="228810" cy="228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885" y="2286286"/>
            <a:ext cx="200209" cy="228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1504" y="2286286"/>
            <a:ext cx="228810" cy="22881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1723" y="3536641"/>
            <a:ext cx="238748" cy="2122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0643" y="3547252"/>
            <a:ext cx="238748" cy="19099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свойства прямой нужны в задачах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6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треугольников и четырёхугольников важно точно проводить стороны и диагонали. Свойства прямой позволяют получить аккуратный чертёж и избежать ошибок в форме фигуры.
</a:t>
            </a:r>
            <a:endParaRPr lang="en-US" sz="827" dirty="0"/>
          </a:p>
        </p:txBody>
      </p:sp>
      <p:sp>
        <p:nvSpPr>
          <p:cNvPr id="17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 биссектрисы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Высоты, биссектрисы и оси симметрии строятся с опорой на прямые линии. Без понимания перпендикулярности и направления такие построения становятся неточными.
</a:t>
            </a:r>
            <a:endParaRPr lang="en-US" sz="827" dirty="0"/>
          </a:p>
        </p:txBody>
      </p:sp>
      <p:sp>
        <p:nvSpPr>
          <p:cNvPr id="18" name="Text 4"/>
          <p:cNvSpPr txBox="1"/>
          <p:nvPr/>
        </p:nvSpPr>
        <p:spPr>
          <a:xfrm>
            <a:off x="605653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параллельности и перпендикулярности помогает находить углы в задачах. Особенно это важно, когда нужно сравнить направления линий или доказать равенство углов.
</a:t>
            </a:r>
            <a:endParaRPr lang="en-US" sz="827" dirty="0"/>
          </a:p>
        </p:txBody>
      </p:sp>
      <p:sp>
        <p:nvSpPr>
          <p:cNvPr id="19" name="Text 5"/>
          <p:cNvSpPr txBox="1"/>
          <p:nvPr/>
        </p:nvSpPr>
        <p:spPr>
          <a:xfrm>
            <a:off x="1931723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чертежом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от прямой может изменить ответ в задаче. Поэтому на уроках геометрии особенно важно соблюдать точность при проведении линий.
</a:t>
            </a:r>
            <a:endParaRPr lang="en-US" sz="827" dirty="0"/>
          </a:p>
        </p:txBody>
      </p:sp>
      <p:sp>
        <p:nvSpPr>
          <p:cNvPr id="20" name="Text 6"/>
          <p:cNvSpPr txBox="1"/>
          <p:nvPr/>
        </p:nvSpPr>
        <p:spPr>
          <a:xfrm>
            <a:off x="4720643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координатами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свойства прямой помогают читать графики и решать задачи на расстояние, положение точек и отношения сторон. Это делает алгебру и геометрию более связными.
</a:t>
            </a:r>
            <a:endParaRPr lang="en-US" sz="8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прямой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82644" y="2612988"/>
            <a:ext cx="2288587" cy="854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обозначении угла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отмечают маленьким квадратом, а не произвольной дугой. Такой знак сразу показывает, что угол равен 90°, и помогает читать чертёж правильно.
</a:t>
            </a:r>
            <a:endParaRPr lang="en-US" sz="1034" dirty="0"/>
          </a:p>
        </p:txBody>
      </p:sp>
      <p:sp>
        <p:nvSpPr>
          <p:cNvPr id="12" name="Text 3"/>
          <p:cNvSpPr txBox="1"/>
          <p:nvPr/>
        </p:nvSpPr>
        <p:spPr>
          <a:xfrm>
            <a:off x="6382646" y="3802171"/>
            <a:ext cx="2288587" cy="854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способ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точки недостаточно, чтобы однозначно задать прямую. Нужны либо две разные точки, либо одна точка и направление, иначе возможны разные варианты.
</a:t>
            </a:r>
            <a:endParaRPr lang="en-US" sz="1034" dirty="0"/>
          </a:p>
        </p:txBody>
      </p:sp>
      <p:sp>
        <p:nvSpPr>
          <p:cNvPr id="13" name="Text 4"/>
          <p:cNvSpPr txBox="1"/>
          <p:nvPr/>
        </p:nvSpPr>
        <p:spPr>
          <a:xfrm>
            <a:off x="3532765" y="2556086"/>
            <a:ext cx="2037455" cy="597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отрезком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считают прямую обычной линией с началом и концом. На самом деле у прямой нет границ, а отрезок — это только её ограниченная часть.
</a:t>
            </a:r>
            <a:endParaRPr lang="en-US" sz="841" dirty="0"/>
          </a:p>
        </p:txBody>
      </p:sp>
      <p:sp>
        <p:nvSpPr>
          <p:cNvPr id="14" name="Text 5"/>
          <p:cNvSpPr txBox="1"/>
          <p:nvPr/>
        </p:nvSpPr>
        <p:spPr>
          <a:xfrm>
            <a:off x="3532764" y="3307582"/>
            <a:ext cx="2037455" cy="597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понимание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параллельные прямые называют «почти пересекающимися». В геометрии это неверно: параллельные прямые не имеют общих точек, как бы далеко их ни продолжали.
</a:t>
            </a:r>
            <a:endParaRPr lang="en-US" sz="797" dirty="0"/>
          </a:p>
        </p:txBody>
      </p:sp>
      <p:sp>
        <p:nvSpPr>
          <p:cNvPr id="15" name="Text 6"/>
          <p:cNvSpPr txBox="1"/>
          <p:nvPr/>
        </p:nvSpPr>
        <p:spPr>
          <a:xfrm>
            <a:off x="3532764" y="4059076"/>
            <a:ext cx="2037455" cy="597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двух случаев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 не нужно путать с пересекающимися. Если линии совпадают, это одна и та же прямая, поэтому общих точек у них бесконечно много.
</a:t>
            </a:r>
            <a:endParaRPr lang="en-US" sz="8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прямой на плоскости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через 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две разные точки, через них проходит ровно одна прямая. Это одно из самых важных правил, на котором строятся многие геометрические доказательства.
</a:t>
            </a:r>
            <a:endParaRPr lang="en-US" sz="784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для двух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 плоскости либо пересекаются, либо параллельны, либо совпадают. Других случаев для плоскости в школьной геометрии не рассматривают.
</a:t>
            </a:r>
            <a:endParaRPr lang="en-US" sz="784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концов, поэтому её нельзя измерить как отрезок. На рисунке виден только фрагмент, а в математике она продолжается бесконечно.
</a:t>
            </a:r>
            <a:endParaRPr lang="en-US" sz="822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помогает строить более сложные фигуры, читать координатную плоскость и выполнять чертежи. Без неё невозможно представить большинство задач планиметрии.
</a:t>
            </a:r>
            <a:endParaRPr lang="en-US" sz="7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прямая — основа всей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свойства прямой, легче строить фигуры, читать чертежи и понимать решения задач. Единственность, параллельность, перпендикулярность и бесконечность делают геометрию точной и понятной.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2026-06-03T09:54:19Z</dcterms:created>
  <dcterms:modified xsi:type="dcterms:W3CDTF">2026-06-03T09:54:19Z</dcterms:modified>
</cp:coreProperties>
</file>