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в русском языке
</a:t>
            </a:r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одного слова рождаются новые: корни, приставки, суффиксы, окончания.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школе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помогает понимать смысл новых слов, видеть их связь с родственными формами и точнее писать без ошибок.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словообразование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объясняет, как от одного слова образуются другие с новым лексическим значением. Для этого важны корень, приставка и суффикс.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сохраняет основное значение слова, а приставка и суффикс уточняют его или создают новое слово. Окончание меняется только в формах.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новое слово и форму слова: у формы меняется окончание, а у нового слова может измениться смысл и состав.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 частям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морфемы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схема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выделяют корень, приставку, суффикс, окончание и основу. Каждая часть выполняет свою задачу и помогает понять строение слова.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где именно находится каждая морфема в словах подводный, школьник, лесной и переезд, и как они связаны по смыслу.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20996"/>
            <a:ext cx="4007700" cy="19036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 и их роль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 основные части слова и их значение в составе слова.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несёт смысл, приставка и суффикс образуют новые слова, а окончание служит для изменения формы.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тема «Состав слова»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и формы одного слова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связаны общим корнем и близким значением: дом, домашний, домик, домовой. Они могут называть разные предметы или признаки.
</a:t>
            </a:r>
            <a:endParaRPr lang="en-US" sz="1196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одного слова отличаются только окончанием: дом, дома, дому, домом. Смысл остаётся тем же, меняется только грамматическая форма.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важно задать вопрос: перед нами новое слово или та же самая единица речи в другой форме? Это помогает при разборе.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новое слово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 словообразовании в школьных примерах.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встречаются чаще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упражнениях способ часто угадывается по месту морфемы и изменению значения слова.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приставочный и суффиксальный способы; остальные способы заметны реже и требуют более внимательного разбора.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примеров школьного курса русского языка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01579"/>
            <a:ext cx="220800" cy="2523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01579"/>
            <a:ext cx="220800" cy="2523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Приставочный способ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слово, а не форма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приставочном способе появляется именно новое слово. Его значение отличается от исходного, хотя общая основа остаётся узнаваемой.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Противоположное значение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приставки создают слово с противоположным смыслом: друг — недруг. Такие пары особенно наглядно показывают роль приставки.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движения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приставка показывает направление, приближение или удаление. Поэтому в словах важен не только корень, но и смысл приставки.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перед корнем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присоединяется в начале слова и меняет его значение, не разрушая общий корень. Так образуются уехать, переписать и прилететь.
</a:t>
            </a:r>
            <a:endParaRPr lang="en-US" sz="11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Суффиксальный способ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 и помогает образовать новое слово. В парах гриб — грибок и добрый — доброта видно, как меняется значение.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часто называют уменьшительность, профессию, лицо или качество: -ок, -ник, -тель, -ость. Они помогают создавать точные и выразительные слова.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суффикс, полезно сравнить несколько родственных слов. Тогда легче увидеть, какая часть добавилась после корня и что она изменила.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Приставочно-суффиксальный способ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появляется, когда к основе одновременно присоединяются приставка и суффикс. Они работают вместе и помогают точнее передать место, признак или отношение к предмету.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образуются слова, в которых сразу меняется значение основы: не только добавляется оттенок, но и возникает самостоятельное лексическое значение. Поэтому важно смотреть на слово целиком.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легко увидеть в словах подоконник, прибрежный, подземный, пригородный. В каждом случае приставка и суффикс соединяются с корнем и создают новое название или признак.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нужно выделять все части по порядку: приставку, корень, суффикс и окончание. Тогда проще понять, как устроено слово и почему оно пишется именно так.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и сложение основ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в одно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объединяются в единое слово: паровоз, водопровод, пешеход, лесополоса. В результате появляется цельное название, а не сочетание двух отдельных слов.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особенно часто называют технику, природные объекты, профессии и бытовые явления. Их смысл складывается из двух частей, поэтому значение легко угадывать по основе.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слово начинается с соединения двух самостоятельных основ. Каждая из них несёт часть смысла и помогает назвать новый предмет или явление точнее.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гласная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между основами пишется о или е: пароход, земледелец, лесостепь. Эти гласные облегчают соединение частей и делают слово удобным для произношения.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состоят сложные слова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одинаковую модель: две основы соединяются служебной гласной, а смысл слова раскрывается через обе части.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примеров однотипное строение, поэтому сложные слова легче узнавать и разбирать по частям.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 теме «Словообразование»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слова из одной части речи в другую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не получает новую морфему, но начинает выполнять другую роль в предложении. Его значение и употребление зависят от контекста, а не от добавления приставки или суффикса.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возникают слова, которые могут быть и прилагательными, и существительными: больной, дежурный, столовая. В одном случае они называют признак, в другом — предмет или лицо.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курсе это называют переходом одной части речи в другую. Чтобы не ошибиться, нужно смотреть, как слово связано с другими словами в 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488490"/>
            <a:ext cx="4007700" cy="9606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словообразования на примерах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разные способы создают новые слова и новые значения.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словообразования по-разному меняют смысл слова, но каждый из них создаёт новую лексическую единицу.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 теме «Словообразование»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словообразование помогает в правописании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слова по составу помогает находить орфограммы в корне, приставке и суффиксе. Если подобрать однокоренные слова, легче проверить написание и увидеть общую часть.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словах подберёзовик, записка, лесной и беззвучный важно не смешивать похожие элементы. Знание морфем делает письмо точнее и помогает объяснить выбор буквы.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слова по составу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 морфемы и проверить значение слова.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слов с общим корнем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корнем -вод- показывают, как одна основа может стать частью разных названий предметов, признаков и профессий.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корень сохраняет смысловую связь, а приставки и суффиксы уточняют значение каждого слова.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 теме «Словообразование»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8394" y="1484375"/>
            <a:ext cx="258563" cy="29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619" y="1484375"/>
            <a:ext cx="258563" cy="295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при разборе слов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замечают суффикс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иногда кажется лишней буквой, хотя именно он образует новое слово. Проверка по словарю и сравнение с родственными словами помогают увидеть его роль.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приставку с корнем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корнем, но похожие звуки не всегда означают приставку. Нужно сопоставить несколько слов и убедиться, что часть действительно повторяется как отдельная морфема.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выделяют корень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корень включают лишние буквы или, наоборот, делят его слишком рано. Помогает подбор однокоренных слов с общим значением и общей частью.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форму и новое слово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изменяться только по окончанию, но не становиться новыми. Чтобы не ошибиться, нужно сравнивать значение и проверять, меняется ли только форма.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помогает понять, как русский язык создаёт новые слова из знакомых основ. Если видеть морфемы, легче объяснять значение, разбирать состав и писать слова без ошибок.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Словообразование: как устроены новые слова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2026-05-22T15:04:26Z</dcterms:created>
  <dcterms:modified xsi:type="dcterms:W3CDTF">2026-05-22T15:04:26Z</dcterms:modified>
</cp:coreProperties>
</file>