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Твен. «Приключения Тома Сойера». Глава первая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на берегу Миссисипи: дружба, выдумка и свобода. Том Сойер и тётя Полли — начало приключений.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Твен, американский писатель XIX века (настоящее имя Сэмюэл Лэнгхорн Клеменс), впервые издал «Приключения Тома Сойера» в 1876 году. Действие связано с городком на Миссисипи: прообраз — Ганнибал в штате Миссури. Перевод Корнея Чуковского передаёт шутливую интонацию.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роман и о чём он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первая глава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сразу подводит к Тому Сойеру: мы видим его характер не в мечтах, а в обычном домашнем эпизоде. Так читатель быстро понимает, каким он бывает в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раскрываются непослушание и хитрость, смекалка и умение выдумывать. Эти качества не объясняются напрямую — они проявляются в действиях, поэтому всё воспринимается живо.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бытовой работой задаёт общий тон роману: весёлый, чуть озорной. Дальше мы ожидаем, что каждое «скучное» дело Том может превратить в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действия: маленький городок у Миссисипи
</a:t>
            </a:r>
            <a:endParaRPr lang="en-US" sz="268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улица и старый забор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 таких городков было особое ощущение простоты: деревянные дома, двор и забор, которые видны каждый день. Летняя жара и привычная тишина делают даже небольшую работу частью жизни героев.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превращается в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жарко, а солнце не щадит, скучное поручение особенно тяжело. Но именно на таком фоне видно, как выдумка и смекалка Тома меняют настроение: будни неожиданно становятся приключением.
</a:t>
            </a:r>
            <a:endParaRPr lang="en-US" sz="9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— главный герой главы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воображение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быстро придумывает, как смотреть на обычные вещи по-новому. Ему интереснее фантазировать, чем делать то, что «положено».
</a:t>
            </a:r>
            <a:endParaRPr lang="en-US" sz="1393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любопытство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сидит сложа руки: реагирует мгновенно и ищет выход из неприятностей. Любопытство толкает его к новым решениям.
</a:t>
            </a:r>
            <a:endParaRPr lang="en-US" sz="130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умеет замечать, что думают другие мальчики, и подстраиваться под их интерес. Поэтому его замыслы часто срабатывают.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 нравится быть связанным правилами. Даже когда приходится подчиниться, он старается сохранить ощущение выбора и независимости.
</a:t>
            </a:r>
            <a:endParaRPr lang="en-US" sz="13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77588"/>
            <a:ext cx="4166100" cy="24567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первой главы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раскрываются в столкновении детской инициативы и взрослого порядка — через простой домашний эпизод.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героев показывает главную идею: характер проявляется в обычной работе, а выдумка ребёнка вступает в спор со строгими правилами взрослых.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первой главы (пересказ по смыслу).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Том превращает наказание в выгодную «игру»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последовательность событий первой главы.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Том оказывается хитрее других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понимает детское желание делать то, что кажется редким и «как у взрослых». Поэтому обычная обязанность перестаёт быть наказанием и начинает выглядеть интересной.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не силой, а образом: умеет притвориться, будто ему действительно нравится работа. Такое внимание к деталям делает его убедительным в глазах сверстников.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Том знает, как думают другие мальчики: их тянет повторить увиденное и стать частью события. Благодаря наблюдательности он заранее выбирает нужный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Тома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не просто поступки, а «внутренний поворот»: настроение растёт, когда план начинает работать и появляются помощники.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закономерность: обида сменяется триумфом после момента, когда Том находит убедительный способ привлечь 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«Приключений Тома Сойера» (качественная шкала по ходу событий).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суровость помогает заметить: забота взрослых в книге часто выражается через строгие требования.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тети Полли — удерживать порядок и направлять Тома, поэтому её строгость становится контрастом к хитрой свободе мальчика.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первой главы (описание персонажа по тексту).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забор как важная деталь главы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Забор в первой главе превращается из обычной дворовой вещи в главный предмет эпизода. Сначала он связан с наказанием: Том получает скучную работу и вынужден белить доски в летний зной.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меняется смысл: белые доски, ведро с известкой и двор вокруг создают яркую картину, на фоне которой Тому удается обернуть повинность в ловкую игру. Забор становится «доказательством» его хитрости.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эпизоде с покраской забора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начинается с того, что Том уверенно изображает, будто белить забор — большое удовольствие. Он не объясняет словами, а действует так, что работа выглядит почти радостным событием для зрителей.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Смешнее всего реакция других мальчиков: они верят Тому и сами хотят попробовать. Детская доверчивость превращает наказание в очередь желающих «заработать» право на беление.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усиливают простые бытовые детали: ведро, известка, белые доски и разговоры во дворе. Эти мелочи делают сцену понятной и живой, без лишних объяснений и поучений.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 помогает увидеть, как один трюк меняет настроение всей компании. Скучная обязанность внезапно становится поводом для соревнования, а сам Том — главным «режиссером»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481539"/>
            <a:ext cx="4392900" cy="6488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главы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первой главы держится на зрительных подробностях: день, предметы во дворе и живые разговоры помогают почувствовать усталость от работы и азарт от хитрого плана Тома.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не просто украшают текст: они управляют эмоциями читателя и делают главу запоминающейся, потому что действия хорошо «видны».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эпизода первой главы романа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Корнея Чуковского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Корнея Чуковского сохраняет шутки и живую разговорную интонацию. Благодаря этому текст читается легко, а герои звучат естественно, как будто говорят прямо в классе или во дворе.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оригинале события развиваются быстро, и в переводе это тоже ощущается: фразы короткие, ритм подвижный, а реплики мальчиков не растягиваются. Читателю проще следить за хитрым поворотом.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удачно переданы юмор и характер Тома: в его манере убеждать чувствуется уверенность и озорство. Поэтому читатель быстро понимает, почему другие мальчики слушают и верят ему.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Тома в первой главе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не просто избегает работы: он внимательно замечает интересы других и выбирает способ влияния — через видимость удовольствия и правильные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смекалки и «игрового» поведения помогает Тому изменить отношение к наказанию: его способности работают вместе, а не по отдельности.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эпизоду первой главы (без внешних количественных данных)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Том превращает наказание в удачу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превращений: одно и то же действие меняет смысл благодаря находчивости Тома.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начинаются уже в первой главе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главе заметна тема детской свободы: Том не хочет жить по правилам «как положено». Даже обычная обязанность он пытается изменить так, чтобы она стала похожа на выбор и игру.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важная линия — отношения между детьми и взрослыми. Тетя Полли требует порядка и труда, а Том сталкивается с дисциплиной и ищет способ обойти запреты без явного конфликта.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начинается тема смекалки: умный ребенок может найти выход из трудной ситуации, если понимает настроение окружающих. Для Тома это становится способом действовать быстро и добиваться желаемого.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особенности диалогов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говорит коротко и хитро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Тома звучат живо и «цепко»: в них чувствуется желание управлять ситуацией. Он будто подталкивает собеседников к нужному решению, поэтому слушатели быстро вовлекаются.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Тетя Полли строже и прямее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тети Полли более строгий и резкий, что сразу показывает разницу между детской свободой и взрослым требованием. Ее слова подчеркивают роль дисциплины в домашнем порядке.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ускоряют развитие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разговорам эпизод движется быстро: настроение героев считывается по репликам, а не только по поступкам. Диалоги помогают понять, как меняется отношение мальчиков к работе.
</a:t>
            </a:r>
            <a:endParaRPr lang="en-US" sz="12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44981"/>
            <a:ext cx="4166100" cy="23219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первой главе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 для пересказа: кто автор, как называется книга, кто герой и какой эпизод делает главу особенно выразительной.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опорные элементы (герой, эпизод, качество и мысль), легче пересказывать и объяснять, почему сцена смешная и смысловая.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по первой главе романа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детства, который начинается с забора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глава знакомит с Томом Сойером как с умным, живым и непоседливым мальчиком. Эпизод с забором показывает юмор, наблюдательность и изобретательность героя, задавая атмосферу романа: свободу, шалости и приключения.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2026-05-12T20:11:59Z</dcterms:created>
  <dcterms:modified xsi:type="dcterms:W3CDTF">2026-05-12T20:11:59Z</dcterms:modified>
</cp:coreProperties>
</file>