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природных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объединяют живые и неживые элементы в единую систему взаимодействий.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совокупность различных видов организмов, обитающих на одной территории и связанных между собой и с окружающей средой. Например, лес, луг или озеро — разные сообщества со своими особенностями.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природное сообщество?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природных сообществ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биотическую часть входят все живые организмы — растения, животные, грибы, бактерии, которые взаимодействуют между собой.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— условия среды: почва, вода, воздух, свет и температура. Они создают основы для жизни и влияния на биоту.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обширные хвойные леса с холодным климатом и богатыми запасами хвойных деревьев и животных.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покрывают южные регионы, характеризуются злаковыми травами и засушливым климатом.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северные районы с низкими кустарниками и мхами, где растут редкие холодоустойчивые растения.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пресноводные водоёмы — водные экосистемы с уникальными растениями и разнообразной фауной.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разнообразие видов и слоёв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лоси, белки и дятлы. Эти животные занимают разные уровни питания и помогают поддерживать экосистему в равновесии.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преобладают такие деревья, как ель, сосна и дуб. Кустарники, например шиповник и бузина, создают средний ярус, обеспечивая укрытие мелким животным.
</a:t>
            </a:r>
            <a:endParaRPr lang="en-US" sz="126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состоит из слоёв: высокие кроны деревьев, средний кустарниковый слой, травянистый покров и подстилка из опавших листьев и мха, создавая разнообразные условия для жизни.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пищевой цепи в лесу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получает меньше энергии, так как часть расходуется на жизнедеятельность.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демонстрирует взаимозависимость видов и энергообмен в экосистеме.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лугового сообщества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лугах доминируют овсяница и мятлик, дающие основу питанию многих животных. Пырей укрепляет почву и предотвращает эрозию.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грызуны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и коростели охотятся на насекомых, а полёвки питаются семенами, играя важные роли в равновесии луга.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Насекомые-опылители, такие как пчёлы и бабочки, распространяют пыльцу, способствуя размножению цветов и устойчивости сообщества.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водные растения создают основу питания и кислород для обитателей пресных водоёмов.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как природные сообщества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ускоряют разложение органики, поддерживая круговорот веществ и чистоту воды.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земноводные занимают различные экологические ниши, поддерживая баланс численности друг друга.
</a:t>
            </a:r>
            <a:endParaRPr lang="en-US" sz="9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Типчак и ковыль — злаки с глубокими корнями, позволяющими выживать при засухе и сильных ветрах.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насекомые активно опыляют растения и служат пищей для мелких животных.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степных сообществ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как суслики и полёвки, создают системы нор, способствуя аэрированию почвы.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приспособились к жаре с помощью быстрого передвижения и спряток от солнца.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в природных сообществах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сообществе наблюдаются хищничество, симбиоз, конкуренция и паразитизм — разные формы связей между животными и растениями.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этих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отношения поддерживают экологический баланс, регулируют численность видов и способствуют устойчивости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природных сообществах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берут из почвы и атмосферы минералы и энергию света для фотосинтеза, поддерживая всю жизненную цепочку.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веществ замкнута, разложители возвращают минеральные вещества в почву, обеспечивая непрерывность цикла.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почвы на состав сообщества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 низкими температурами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холодный период организмам приходится адаптироваться к ограниченному теплу и ресурсам для выживания.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таяние и повышение влажности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воды и температуры способствует пробуждению растений и активности животных.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засуха или комфортная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условий влаги развиваются разные биотопы и виды с соответствующими адаптациями.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похолодание и опадание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подготовка к зиме; сокращается фотосинтез, замедляются процессы обмена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природных сообществ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водоёма к болотному состоянию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постепенным накоплением органики образуется болото, где появляются мхи и специфические водные растения. Появляются новые животные, обогащая биоразнообразие.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стадии сукцессии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колонизаторы часто это простые растения и животные, которые создают условия для последующих видов. Например, в озере начинают расти водоросли.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зрелого лесного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десятилетия развивается сложная структура с многоярусным растительным покровом и разнообразием животных, что поддерживает устойчивость экосистемы.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обеспечивает резервные связи, защищая сообщество от потерь отдельных видов или сбоев.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цепи питания создают множественные пути передачи энергии, повышая гибкость и адаптивность системы.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разложителей и опылителей поддерживает круговорот веществ и воспроизводство видов, сохраняя жизнеспособность экосистемы.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природных сообществ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59716"/>
            <a:ext cx="3848986" cy="14956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леса, луга и болота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средовые условия и характерные признаки основных природных сообществ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условия непосредственно влияют на состав и структуру природных сообществ, формируя их уникальные характеристики.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преобразуют неорганические вещества в органические соединения, создавая энергию для всех остальных звеньев.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питаются продуцентами и друг другом, регулируя численность видов и поддерживая динамическое равновесие.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органику, возвращая минералы в почву и замыкая круговорот веществ.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нарушение цепочки, например исчезновение важного звена, негативно сказывается на стабильности всей экосистемы.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организма в сообществе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природные сообщества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человека, включая вырубку лесов и использование пестицидов, приводит к ухудшению условий для обитания многих видов и снижению биоразнообразия.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важна не только для сохранения экосистем, но и для обеспечения чистой воды, воздуха и продуктов питания для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сообществ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(XX век)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охраняемых территорий помогает сохранять уникальные виды и поддерживать естественные экосистемы без вмешательства человека.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Красной книги (середина XX века)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фиксирует виды под угрозой исчезновения и стимулирует разработку мер по их охране.
</a:t>
            </a:r>
            <a:endParaRPr lang="en-US" sz="1344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в школах (XXI век)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новых поколений о важности природы способствует формированию ответственного отношения к окружающей среде.
</a:t>
            </a:r>
            <a:endParaRPr lang="en-US" sz="1165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промышленных выбросов (настоящее время)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загрязнений помогает уменьшить антропогенное воздействие на природные сообщества и улучшить их состояние.
</a:t>
            </a:r>
            <a:endParaRPr lang="en-US" sz="10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природным сообществам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Вырубка лесов снижает площадь естественной среды обитания, приводит к потере биоразнообразия и нарушению экологических функций.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и изменение климата ухудшают условия жизни видов, способствуют исчезновению редких сообществ и уменьшают устойчивость экосистем.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— основа жизни и благополучия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сообществ гарантирует устойчивость экосистем и здоровье планеты. Ответственное отношение каждого — залог будущего природы и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2026-05-09T09:02:33Z</dcterms:created>
  <dcterms:modified xsi:type="dcterms:W3CDTF">2026-05-09T09:02:33Z</dcterms:modified>
</cp:coreProperties>
</file>