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природных вод: почему это тема ОБЗР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влияет на здоровье, питание и безопасность каждого.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воды и их уязвимость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моря, подземные воды и родники связаны между собой. Загрязнение легко распространяется по течению, уходит в почву и попадает в живые организмы, поэтому даже локальная проблема быстро становится общей.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79579"/>
            <a:ext cx="279600" cy="248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0800" y="1564045"/>
            <a:ext cx="2446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16638"/>
            <a:ext cx="279600" cy="2485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воды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промышленные стоки приносят в водоёмы растворённые химикаты, органические отходы и микробы. Если очистка слабая, загрязнение быстро накапливается и ухудшает качество воды.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пестициды смываются с полей дождями и талой водой. Вместе с ними в водоёмы попадают вещества, которые вызывают «цветение» воды и отравляют живые организмы.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упаковка и отходы, оставленные у берега, разрушаются медленно. Они засоряют воду, опасны для животных и со временем превращаются в мелкие частицы, которые трудно убрать.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Топливо, масла и нефтяные плёнки попадают в реки и озёра с судов, дорог и аварийных утечек. Они мешают газообмену и вредят рыбам, птицам и растениям.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дорог в воду попадают пыль, частицы шин, тяжёлые металлы и остатки топлива. Во время дождя такие стоки особенно быстро переносят загрязнение в канавы, ручьи и реки.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Ливневые стоки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попадает в водоём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загрязнений от источника к человеку и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пятна на поверхности воды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масла попадают в воду при авариях, утечках на складах, сливе топлива с судов и смыве с дорог. Даже небольшое количество может долго держаться на поверхности и загрязнять большие участки.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загрязнение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плёнка перекрывает доступ света и кислорода, поэтому ухудшаются условия для растений и животных. Особенно страдают мелкие организмы и прибрежная зона, где вода быстрее прогревается и насыщается жизнью.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плёнка так опасна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основная нагрузка на водоёмы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ОБЗР; данные представлены для сравнения факторов, без привязки к одному региону.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источников меняется в зависимости от местности и близости дорог, полей или предприятий.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нужно выбирать по местным условиям: в городе важнее стоки и мусор, на селе — удобрения и пестициды.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опасны удобрения и пестициды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фосфор из удобрений усиливают рост водорослей. Вода мутнеет, а после разложения массы растений резко уменьшается количество кислорода.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могут быть вредны даже в малых дозах. Они нарушают работу организмов, мешают росту, развитию и размножению рыб, насекомых и других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возрастает, если смыв повторяется каждый сезон. Тогда загрязнение накапливается, а восстановление водоёма становится медленным и трудным.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загрязнителей природных вод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разные источники опасны и где они встречаются чаще всего.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дают разные риски, поэтому универсального решения нет: нужны и очистка, и контроль, и профилактика.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школьного курса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 воде и его источники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Пакет, бутылка и забытая снасть сначала выглядят как обычный мусор. Со временем они ломаются на всё более мелкие фрагменты, которые разносит ветер и вода. Уборка берега помогает, но полное восстановление занимает много времени.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после отдыха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находят не только в морях, но и в реках, озёрах и даже в питьевой воде. Это показывает, что проблема не ограничивается берегом: частицы могут перемещаться далеко и сохраняться в окружающей среде долгое время.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 питьевой воде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воду смываются крошечные обломки упаковки, нитки от синтетической одежды и частицы шин. Они слишком малы, чтобы их заметить глазами, но их уже могут проглатывать планктон и мальки. Так загрязнение незаметно входит в пищевую цепь.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частицы в реке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загрязнения для водных организмов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 материалам школьного курса ОБЗР и экологии.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снижение прозрачности и кислорода заметно раньше массовой гибели животных и помогает вовремя принять меры.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загрязнения, тем сильнее падает устойчивость экосистемы и тем дольше идёт восстановление.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загрязнённая вода влияет на человека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воде есть микробы, нитраты или нефтепродукты, возрастает риск кишечных инфекций, отравлений и расстройств пищеварения. Особенно опасно это при употреблении воды без очистки и кипячения.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отравления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могут накапливаться в рыбе и морепродуктах, поэтому вред нередко проявляется не сразу. Человек получает опасные вещества вместе с пищей, даже если вода внешне выглядит чистой.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вред через пищу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у детей, пожилых людей и жителей районов с плохой канализацией и слабыми очистными сооружениями. У них последствия загрязнения воды возникают чаще и протекают тяжелее.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уязвим сильнее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купании в загрязнённой воде возможны кожный зуд, раздражение, сыпь и аллергические реакции. Химические примеси усиливают риск, особенно у детей, у которых кожа более чувствительна.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аллергия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воды доходит до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отходы и химикаты проходят путь от источника загрязнения до воды, пищи и контакта с человеком.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рек и озёр рядом с городами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вода сильнее страдает от ливневых стоков, мусора и недостаточно очищенных сбросов. Из-за этого она мутнеет, теряет прозрачность и иногда приобретает неприятный запах.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питательных веществ вызывает «цветение» воды, а берега беднеют живыми организмами. Птицам, лягушкам и прибрежным растениям становится труднее находить подходящие места для жизни и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качество воды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представления о контроле качества воды; лабораторный анализ проводят по набору физико-химических и санитарных показателей.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помогают заметить как видимые, так и скрытые загрязнения. Таблица показывает, что один внешний признак не даёт полной оценки.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изменения не всегда заметны глазом, поэтому для точной оценки нужны измерения и анализ проб, а не только внешний осмотр водоёма.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очищают сточные воды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механическая очистка: решётки, отстойники и фильтры задерживают крупный мусор, песок и взвешенные частицы, чтобы вода стала менее загрязнённой до следующих этапов.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биологическая очистка: микроорганизмы разлагают органические вещества, уменьшая запах, мутность и нагрузку на водоём. Этот этап особенно важен для бытовых стоков.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применяют химическую очистку и обеззараживание, чтобы снизить содержание вредных веществ и микробов. Так воду можно безопаснее вернуть в реку или использовать повторно.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уменьшить загрязнение воды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мер экологической профилактики для школьного курса ОБЗР, без привязки к единой статистической базе.
</a:t>
            </a:r>
            <a:endParaRPr lang="en-US" sz="1138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различаются по масштабу: одни зависят от семьи и школы, другие требуют работы предприятий и городских служб.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эффект дают уборка мусора и контроль сливов, а самый устойчивый — модернизация очистки и изменение привычек.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семьи в защите воды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может экономить воду, сортировать отходы и осторожно использовать бытовую химию. Даже простые действия, если их выполняют ежедневно, уменьшают попадание вредных веществ в канализацию и природу.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дома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лишнего пластика и одноразовых вещей снижает количество отходов, которые могут попасть в ручьи, реки и озёра. Это особенно заметно в местах отдыха и на школьных мероприятиях.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мусора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важен для привычек на всю жизнь. Если бережное отношение к воде становится нормой в семье и классе, оно влияет и на поведение в городе, и на отношение к природе.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ответственности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полезны экологические акции, уборка берегов, наблюдение за местными водоёмами и обсуждение правил поведения у воды. Такие дела помогают видеть, как связаны поступки и состояние природы.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загрязнённых водоёмов
</a:t>
            </a:r>
            <a:endParaRPr lang="en-US" sz="2593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мусора и ограничения сбросов на берегу появляются травы и кустарники, которые удерживают почву. Вода постепенно светлеет, исчезает резкий запах, а вдоль берега снова можно увидеть насекомых и птиц. Такой берег выглядит ухоженным и безопасным.
</a:t>
            </a:r>
            <a:endParaRPr lang="en-US" sz="1041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снова становится живым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собирают пластик, убирают стекло, расчищают тропинки и высаживают прибрежные растения. На таких местах особенно заметны чистый берег, работающие люди и первые признаки возвращения живой природы, которая нуждается в защите и времени.
</a:t>
            </a:r>
            <a:endParaRPr lang="en-US" sz="1097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помогают природе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воде становится меньше загрязнений, в водоём возвращаются рыба, лягушки и водные насекомые. За ними прилетают чайки, утки и другие птицы. Это хороший признак того, что экосистема начинает восстанавливаться после длительного вреда.
</a:t>
            </a:r>
            <a:endParaRPr lang="en-US" sz="1076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рыбы и птиц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загрязнения воды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показывает, что лучше предупредить загрязнение, чем потом долго устранять его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защита воды — это вопрос безопасности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опасна не только для природы, но и для здоровья людей. Чем раньше предотвращать сбросы, очищать стоки и беречь водоёмы, тем надёжнее защита жизни и окружающей среды.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2026-05-21T01:04:52Z</dcterms:created>
  <dcterms:modified xsi:type="dcterms:W3CDTF">2026-05-21T01:04:52Z</dcterms:modified>
</cp:coreProperties>
</file>