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Гомера «Одиссея»: путешествие, испытания и возвращение домой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Троянской войны Одиссей долгими путями стремится на Итаку: умом, терпением и верностью.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«Одиссея» и какое место она занимает в литературе
</a:t>
            </a:r>
            <a:endParaRPr lang="en-US" sz="1875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сложилась в VIII веке до н. э. в устной традиции, позже её записали. Авторство связывают с Гомером; текст из 24 песен создан гекзаметром. Вместе с «Илиадой» она — вершина древнегреческого эпоса.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Одиссей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— царь Итаки, муж Пенелопы и отец Телемаха. В поэме он не сводится к образу воина: его главным оружием становятся решения, которые помогают выжить в опасности.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называют «многоумным» и «хитроумным». Это не просто похвала: по сюжету видно, как смекалка и наблюдательность помогают справляться с ловушками и врагами, не теряя головы.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сочетает роли героя, правителя и путешественника. Несмотря на славные победы, он тоскует по дому, а его судьба показывает: в эпосе ценят не только силу, но и разум.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Итака как главная цель возвращения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Итака в «Одиссее» — небольшой остров, но для Одиссея он важнее добычи и чудес. Он возвращается не ради славы, а ради места, где его ждали семья и законная власть.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героя связано не только с морской дорогой, но и с восстановлением порядка: нужно вернуть справедливость, защитить близких и «собрать» память. Поэтому поэма звучит как история о семье и человеке.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сюжет «Одиссеи»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пути: от Телемахии к странствиям, затем к возвращению и восстановлению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 судьба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«Одиссее» боги постоянно влияют на жизнь людей: помогают, мешают и направляют события. Так герои понимают, что испытания объясняются не только случайностью, но и высшей волей.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поддерживает Одиссея и Телемаха: защищает их и помогает находить правильные решения. Её помощь делает путь легче, но не отменяет ответственности самого героя за выбор.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враждебен Одиссею из-за ослепления Полифема. Получается двойная картина: судьба зависит и от богов, и от поступков человека — ведь последствия несут те, кто действует.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испытания Одиссея на пути домой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эпизоде проверяется особый навык: осторожность, способность удержаться от соблазна, выдержка и верность цели.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различаются, но общий вывод один: домой возвращает не сила, а умение сохранять самообладание и думать наперёд.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эпизоды «Одиссеи» (перечень опасностей по ходу странствий).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Полифем: победа ума над силой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Полифем — одноглазый циклоп, который не соблюдает гостеприимство и угрожает спутникам Одиссея. Герой называет себя «Никто», ослепляет чудовище и спасает часть товарищей.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подчёркивает находчивость: Одиссей побеждает не грубой силой, а хитростью и точным расчётом. Но гордость становится ошибкой — когда он раскрывает настоящее имя, беды усиливаются.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720" y="3054634"/>
            <a:ext cx="309938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726" y="3932084"/>
            <a:ext cx="371925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Кирка, сирены и другие чудесные эпизоды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Кирка на острове Эя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волшебницей Киркой заканчивается превращением спутников Одиссея в свиней. Эпизод показывает цену беспечности и необходимость сохранять разум даже среди чудес.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и их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завлекают моряков чарующим пением и обещанием знания. Одиссей должен противостоять соблазну: опасность часто звучит красиво и кажется заманчивой.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Сцилла и Харибда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морских чудовища стоят по разным сторонам опасного прохода. Приходится выбирать путь, где потери неизбежны, — так проверяются мужество и хладнокровие.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приключения соединяют зрелищность с уроком: человек отвечает за последствия собственных решений. Главные враги — страх, соблазн и потеря внимательности.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514" y="1824062"/>
            <a:ext cx="3167447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поэмы и их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ключевых фигур помогает связать события с темами семьи, власти и справедливости.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распределяются по линиям «семья—власть—справедливость»: каждый герой показывает, что характер и выбор имеют последствия. 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составлена по персонажам и их функциям в сюжете «Одиссеи».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Пенелопа: верность и ум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лет Пенелопа ждёт Одиссея и хранит верность мужу, даже когда дом заполняют женихи. Она поддерживает порядок в семье, не отдавая решение своей судьбы чужому влиянию.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сдерживает натиск женихов и откладывает их требования, обещая завершить обещанную работу. Её тактика основана на осторожности и умении действовать без резких шагов.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Пенелопы показывает: уважение к семье и внутренний стержень важны не меньше, чем победы в бою. Поэтому она оказывается равной Одиссею по уму и стойкости.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терпение Пенелопы становится такой же силой, как доблесть Одиссея. Она умеет защищать дом словами, выдержкой и вниманием к тому, кто рядом и как себя ведёт.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Телемахия: взросление сына Одиссея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сомнения Телемаха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поэмы Телемах ещё не уверен в себе. Он видит, как дом страдает от беззаконных действий женихов, и понимает, что пора брать ответственность за Итаку.
</a:t>
            </a:r>
            <a:endParaRPr lang="en-US" sz="866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сведений об отце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Телемах отправляется за новостями к Нестору и Менелаю. Разговоры с мудрыми людьми помогают ему собрать свидетельства о судьбе Одиссея и осмыслить происходящее.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решительным поступкам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Телемах действует смелее: он учится говорить как будущий хозяин дома и принимать решения. Его взросление делает возвращение Одиссея возможным не только для отца, но и для сына.
</a:t>
            </a:r>
            <a:endParaRPr lang="en-US" sz="7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в «Одиссее»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герои различаются, они сходятся в одном: каждый проявляет «внутреннюю власть» — способность выбирать верные действия в трудных обстоятельствах.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Радар-диаграмма показывает, что ценности поэмы распределены между персонажами: разум и выдержка поддерживают семью и помогают восстановить справедливость.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чертам героев в тексте поэмы, качественная оценка (условные значения).
</a:t>
            </a:r>
            <a:endParaRPr lang="en-US" sz="7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Одиссея под видом нищего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возвращается на Итаку скрытно и появляется в доме как бедный странник, не называя себя. Так он получает возможность увидеть реальное отношение к нему со стороны слуг, сына и женихов.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Переодевание подчёркивает мотив узнавания: настоящий герой определяется не одеждой и не богатством, а поступками, честными словами и тем, кто сохраняет верность. Встречи усиливают напряжение перед развязкой.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женихов и восстановление порядка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эпизода возвращения Одиссея и дальнейших действий в доме (по мотивам сюжета поэмы).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поэмы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написана торжественным эпическим языком. Для неё характерны устойчивые выражения, повторения и обращения к богам, благодаря которым текст звучит как древняя песня.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активно используются постоянные эпитеты и сравнения. Эти приёмы помогают представить персонажей и события ярче, а ещё делают запоминание текста естественным.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гекзаметр — размер, который придаёт строкам напевность. За счёт этого повествование воспринимается как цельный рассказ о судьбе и испытаниях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4370" y="1824062"/>
            <a:ext cx="3006885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линия поэмы движется от опасных испытаний к восстановлению порядка в доме и в жизни героев.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проверяет героя на способность думать и выбирать: исход определяется не только силой, но и верностью цели и ответственностью.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эпизодов по сюжету «Одиссеи».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утверждает «Одиссея»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 поэме не украшение, а правило, без которого рушится безопасность путника и порядок в доме. Его нарушение ведёт к беде.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на первом плане стоят верность, разум и терпение: они помогают герою выдержать испытания и вернуть справедливость.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и примерам из поэмы «Одиссея», качественная сравнительная оценка (без привязки к числам).
</a:t>
            </a:r>
            <a:endParaRPr lang="en-US" sz="5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Одиссея остался в культуре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сюжет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долгого возвращения домой стала понятной в разных странах: её мотив узнаётся в книгах и пересказах, где герой проходит испытания и не теряет цель.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Одиссея вдохновлял живописцев и скульпторов, а сцены из поэмы нередко становятся художественными символами ума и испытаний.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для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 хитроумии и проверке характера часто превращается в театральные постановки и фильмы: в центре остаются выбор и ответственность героя.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семейной темой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важно, что «Одиссея» соединяет приключение с историей семьи: ожидание, верность и справедливость делают древний текст близким современному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поэмы Гомера «Одиссея»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убеждает: путь домой может быть долгим и трудным, но человек сохраняет себя благодаря уму, терпению и верности. Сила героя раскрывается в испытаниях и в том, ради чего он их выдерживает.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2026-05-15T05:18:36Z</dcterms:created>
  <dcterms:modified xsi:type="dcterms:W3CDTF">2026-05-15T05:18:36Z</dcterms:modified>
</cp:coreProperties>
</file>