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7 классе: что изучают и 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7 классе помогает говорить, понимать и писать увереннее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7 классе: шаг к уверенной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английский язык становится практичнее: ученики повторяют базу и учатся применять её в знакомых ситуациях — от рассказа о себе до короткого диалога и простого письма.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курса английского языка в 7 классе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пополняется словами о школе, доме, еде, спорте, путешествиях, погоде, праздниках и технологиях. Это позволяет обсуждать привычные жизненные ситуации и понимать задания без постоянной опоры на перевод.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повторяются Present Simple, Present Continuous и Past Simple, а также степени сравнения прилагательных и модальные глаголы can, must, should. Эти конструкции нужны для коротких, но точных высказываний.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аудирование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находить главную мысль в небольшом тексте, понимать знакомую речь на слух и выделять ключевые слова. Это развивает умение работать не только со словами, но и со смыслом.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и 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вопросам, ответам, мини-диалогам и коротким личным сообщениям. Ученики учатся выражать мысли простыми предложениями, соблюдая понятный порядок слов и базовые правила орфографии.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цель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обучения — не только знание правил, но и способность использовать английский в повседневных ситуациях: представить себя, описать день, попросить помощь, договориться о встрече или написать сообщение.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900933"/>
            <a:ext cx="4894200" cy="29005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7 класса и примеры языкового материала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школьные темы помогают осваивать английские слова и строить простые фразы.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7 класса связана с повседневными ситуациями, поэтому её легче применять в речи и письме.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курс английского языка для основной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описывать повседневную жизнь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ученики переходят от самых простых слов к более точным и выразительным. Вместо общего big появляются large или huge, а happy можно заменить на cheerful, когда нужно передать оттенок настроения.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которую легко представить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обычно связаны с привычными предметами и ситуациями: расписанием дня, школьными кабинетами, едой, погодой и досугом. Поэтому иллюстрации с учебниками, игрушками, часами или диалогами помогают быстрее запомнить материал.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сходства и различия слов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часто встречаются пары синонимов и антонимов: difficult — hard, start — begin, warm — cold. Такая работа помогает лучше понимать тексты и делать собственную речь более разнообразной и живой.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запас: как он расширяется в 7 классе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учебной работы по английскому языку в 7 классе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речевой деятельности развиваются на уроках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учебный баланс: навыки развиваются вместе, хотя чтение и работа с текстом обычно занимают больше времени.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деятельности взаимосвязаны: понимание текста, речь на слух и письменные ответы поддерживают друг друга.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7 класса: базовые правила и типичные трудности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используют для привычек, расписания и фактов. Ученики учатся правильно ставить глагол в третьем лице единственного числа и не забывать о форме does в вопросах.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нужна, когда действие происходит прямо сейчас. Особенно важно различать её с Present Simple, чтобы не описывать постоянные действия как временные и наоборот.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рассказывают о завершённых событиях. Сложность часто вызывает выбор правильной формы глагола, особенно если он неправильный, а также построение вопросов и отрицаний.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 превосходная степени помогают сопоставлять предметы, людей и явления. В 7 классе ученики осваивают как короткие формы, так и конструкции с more и most.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must и should выражают возможность, обязанность и совет. Эти слова особенно полезны в школьных диалогах, где нужно вежливо попросить, предложить или объяснить правило.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работа с английским текстом на уроке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помогает понять смысл текста без дословного перевода.
</a:t>
            </a:r>
            <a:endParaRPr lang="en-US" sz="16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как понимать английскую речь на слух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обращают внимание на тему, имена и знакомые слова. Такая подготовка помогает понять, о чём идёт речь, даже если не каждое слово услышано точно.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 опорой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прослушивания нужно замечать числа, даты, действия и ключевые детали. Именно они чаще всего помогают ответить на вопросы и восстановить смысл короткого сообщения.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Выделять важное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подсказывает, где вопрос, просьба или удивление. Если ученики слышат эти различия, им легче понять не только слова, но и намерение говорящего.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интонацию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прослушивания полезно сверить свои догадки и, если нужно, послушать запись ещё раз. Такой приём развивает внимательность и уверенность при выполнении задания.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ответ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типовых грамматических тем 7 класса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и конструкции, которые чаще всего повторяются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нужны для коротких рассказов о себе, школе, друзьях и планах, поэтому они регулярно встречаются в упражнениях и устных ответах.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самые практичные конструкции, которые позволяют говорить и писать о настоящем, прошлом и ближайших планах.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680" y="1830853"/>
            <a:ext cx="344391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0799" y="3512438"/>
            <a:ext cx="266625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устной речи в 7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о себе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кратко и уверенно отвечать на личные вопросы: о семье, школе, распорядке дня и любимых занятиях. Важно говорить полными, но простыми фразами, не теряя смысл и не переходя на дословный перевод с русского.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картинки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задание проверяет умение замечать детали и связывать их в связный рассказ. Школьник называет людей, действия, место и обстановку, используя знакомую лексику и опорные слова вроде I think, in the picture, because.
</a:t>
            </a:r>
            <a:endParaRPr lang="en-US" sz="1172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часто разыгрываются короткие ситуации: приветствие, просьба, согласие, отказ, приглашение. Успех зависит от вежливых формул, правильного порядка слов и умения быстро реагировать на реплику собеседника.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монологи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 своём дне, хобби или каникулах строится из нескольких точных предложений. Хорошо, когда ученик заранее опирается на связки I usually, I like, because и не перегружает ответ сложными конструкциями.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 в 7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 для 7 класса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школьники пишут короткие тексты разных форматов. Все они проверяют умение строить простые предложения, соблюдать логику и аккуратно оформлять мысль.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требуют одного базового набора умений: ясных фраз, связного порядка мыслей и грамотного написания знакомых слов.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произношение и интонация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 речи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внимание переносится на вопросительные и утвердительные предложения. Правильная интонация делает речь понятнее и помогает лучше различать тип высказывания на слух.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читают короткие фразы и следят за ударением в словах. Это помогает привыкнуть к звучанию английской речи и не терять смысл при чтении.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звуки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отдельно отрабатываются [θ], [ð], различие [w] и [v], а также окончание -s в третьем лице. Такие элементы чаще всего вызывают ошибки у семиклассников.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планирование курса английского языка в 7 классе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темы уроков по учебному году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тем помогает постепенно расширять языковой материал: от школьной повседневности к более широким жизненным ситуациям и повторению перед проверочными работами.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темы возрастает к середине года, а затем смещается к обобщению и закреплению. Это поддерживает плавное усложнение курса.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помогают на уроке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 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задают последовательность работы: новая лексика, правила, упражнения и домашние задания. Учебник помогает видеть тему целиком, а рабочая тетрадь закрепляет материал в коротких практических заданиях.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и 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с произношением и карточки со словами делают урок более наглядным. Ученик слышит правильную модель, повторяет её и быстрее запоминает лексику в связке со звучанием и написанием.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упражнения помогают сразу проверить ответ, повторить трудные слова и потренировать чтение или аудирование. Такой формат удобен для короткой регулярной практики и самопроверки.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типичное задание на уроке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работу с лексическими, грамматическими и письменными упражнениями в 7 классе.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складывается не из одного ответа, а из нескольких показателей: грамматики, лексики, понимания текста, устной речи и письменной работы.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критериев влияют на итоговую отметку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критерии оценивания по английскому языку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трудностей семиклассников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 и как они проявляются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наиболее заметные трудности, которые чаще возникают при устной и письменной тренировке.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 регулярной практикой, а не только со знанием правил. Повторение и самопроверка заметно снижают их число.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подсказывает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 смартфон, школьник видит английские названия приложений, кнопок и настроек. Даже обычные слова вроде online или chat становятся частью повседневной практики, если читать их внимательно и сопоставлять с русскими эквивалентами.
</a:t>
            </a:r>
            <a:endParaRPr lang="en-US" sz="1112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книга, конкурс
</a:t>
            </a:r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выходит за пределы урока через викторины, обучающие видео и короткие тексты о спорте, технике или животных. Если рядом лежат книга, наушники и карточки со словами, практика становится разнообразной и понятной.
</a:t>
            </a:r>
            <a:endParaRPr lang="en-US" sz="1162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фильмы без перевода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трейлеры и короткие ролики помогают слышать живую речь в привычном для детей контексте. Когда знакомые слова встречаются в любимом треке или сцене из фильма, запоминание идёт быстрее и естественнее.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язык встречается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в 7 классе особенно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английский язык соединяет все основные виды работы и учит применять их в знакомых жизненных ситуациях. Этот уровень становится прочной основой для дальнейшего уверенного обучения.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2026-05-31T05:26:05Z</dcterms:created>
  <dcterms:modified xsi:type="dcterms:W3CDTF">2026-05-31T05:26:05Z</dcterms:modified>
</cp:coreProperties>
</file>